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1" r:id="rId2"/>
    <p:sldId id="262" r:id="rId3"/>
    <p:sldId id="263" r:id="rId4"/>
    <p:sldId id="264" r:id="rId5"/>
    <p:sldId id="265" r:id="rId6"/>
    <p:sldId id="266" r:id="rId7"/>
    <p:sldId id="269" r:id="rId8"/>
    <p:sldId id="270" r:id="rId9"/>
    <p:sldId id="271" r:id="rId10"/>
    <p:sldId id="280" r:id="rId11"/>
    <p:sldId id="277" r:id="rId12"/>
    <p:sldId id="278" r:id="rId13"/>
    <p:sldId id="272" r:id="rId14"/>
    <p:sldId id="273" r:id="rId15"/>
    <p:sldId id="274" r:id="rId16"/>
    <p:sldId id="258" r:id="rId17"/>
    <p:sldId id="259" r:id="rId18"/>
    <p:sldId id="257" r:id="rId19"/>
    <p:sldId id="275" r:id="rId20"/>
    <p:sldId id="276" r:id="rId21"/>
    <p:sldId id="281" r:id="rId22"/>
    <p:sldId id="282" r:id="rId23"/>
    <p:sldId id="285" r:id="rId24"/>
    <p:sldId id="286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A1271BA-E6E3-4B33-8206-A19799309677}" v="117" dt="2022-06-02T03:26:58.72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6357" autoAdjust="0"/>
  </p:normalViewPr>
  <p:slideViewPr>
    <p:cSldViewPr snapToGrid="0">
      <p:cViewPr varScale="1">
        <p:scale>
          <a:sx n="110" d="100"/>
          <a:sy n="110" d="100"/>
        </p:scale>
        <p:origin x="576" y="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rizona ZHANG" userId="0c1e6dc1-c838-439d-882d-3579b11fa625" providerId="ADAL" clId="{8A1271BA-E6E3-4B33-8206-A19799309677}"/>
    <pc:docChg chg="undo custSel addSld delSld modSld sldOrd">
      <pc:chgData name="Arizona ZHANG" userId="0c1e6dc1-c838-439d-882d-3579b11fa625" providerId="ADAL" clId="{8A1271BA-E6E3-4B33-8206-A19799309677}" dt="2022-06-02T08:52:12.410" v="1302" actId="1076"/>
      <pc:docMkLst>
        <pc:docMk/>
      </pc:docMkLst>
      <pc:sldChg chg="modSp mod ord modShow">
        <pc:chgData name="Arizona ZHANG" userId="0c1e6dc1-c838-439d-882d-3579b11fa625" providerId="ADAL" clId="{8A1271BA-E6E3-4B33-8206-A19799309677}" dt="2022-06-02T03:15:58.484" v="1095"/>
        <pc:sldMkLst>
          <pc:docMk/>
          <pc:sldMk cId="4011449390" sldId="257"/>
        </pc:sldMkLst>
        <pc:spChg chg="mod ord">
          <ac:chgData name="Arizona ZHANG" userId="0c1e6dc1-c838-439d-882d-3579b11fa625" providerId="ADAL" clId="{8A1271BA-E6E3-4B33-8206-A19799309677}" dt="2022-06-02T03:15:58.484" v="1095"/>
          <ac:spMkLst>
            <pc:docMk/>
            <pc:sldMk cId="4011449390" sldId="257"/>
            <ac:spMk id="2" creationId="{6B56481D-7E31-346B-36F0-BCEFA00BF170}"/>
          </ac:spMkLst>
        </pc:spChg>
        <pc:picChg chg="mod">
          <ac:chgData name="Arizona ZHANG" userId="0c1e6dc1-c838-439d-882d-3579b11fa625" providerId="ADAL" clId="{8A1271BA-E6E3-4B33-8206-A19799309677}" dt="2022-06-01T09:19:11.539" v="911" actId="14826"/>
          <ac:picMkLst>
            <pc:docMk/>
            <pc:sldMk cId="4011449390" sldId="257"/>
            <ac:picMk id="4" creationId="{E0ADF4EA-62F4-0107-93C9-AFD69DB41D9F}"/>
          </ac:picMkLst>
        </pc:picChg>
      </pc:sldChg>
      <pc:sldChg chg="addSp modSp mod ord modClrScheme modShow chgLayout">
        <pc:chgData name="Arizona ZHANG" userId="0c1e6dc1-c838-439d-882d-3579b11fa625" providerId="ADAL" clId="{8A1271BA-E6E3-4B33-8206-A19799309677}" dt="2022-06-02T03:15:46.129" v="1093" actId="20577"/>
        <pc:sldMkLst>
          <pc:docMk/>
          <pc:sldMk cId="3704604993" sldId="258"/>
        </pc:sldMkLst>
        <pc:spChg chg="add mod ord">
          <ac:chgData name="Arizona ZHANG" userId="0c1e6dc1-c838-439d-882d-3579b11fa625" providerId="ADAL" clId="{8A1271BA-E6E3-4B33-8206-A19799309677}" dt="2022-06-02T03:15:46.129" v="1093" actId="20577"/>
          <ac:spMkLst>
            <pc:docMk/>
            <pc:sldMk cId="3704604993" sldId="258"/>
            <ac:spMk id="4" creationId="{3C7F881D-CDEB-89C4-FB18-29204D0C6353}"/>
          </ac:spMkLst>
        </pc:spChg>
        <pc:picChg chg="mod">
          <ac:chgData name="Arizona ZHANG" userId="0c1e6dc1-c838-439d-882d-3579b11fa625" providerId="ADAL" clId="{8A1271BA-E6E3-4B33-8206-A19799309677}" dt="2022-06-01T09:18:14.835" v="909" actId="14826"/>
          <ac:picMkLst>
            <pc:docMk/>
            <pc:sldMk cId="3704604993" sldId="258"/>
            <ac:picMk id="3" creationId="{2D3C9E44-608A-BFBA-D3B7-7BF834CDA88B}"/>
          </ac:picMkLst>
        </pc:picChg>
      </pc:sldChg>
      <pc:sldChg chg="addSp delSp modSp mod ord modClrScheme modShow chgLayout">
        <pc:chgData name="Arizona ZHANG" userId="0c1e6dc1-c838-439d-882d-3579b11fa625" providerId="ADAL" clId="{8A1271BA-E6E3-4B33-8206-A19799309677}" dt="2022-06-02T03:15:54.235" v="1094"/>
        <pc:sldMkLst>
          <pc:docMk/>
          <pc:sldMk cId="2851623033" sldId="259"/>
        </pc:sldMkLst>
        <pc:spChg chg="add del mod">
          <ac:chgData name="Arizona ZHANG" userId="0c1e6dc1-c838-439d-882d-3579b11fa625" providerId="ADAL" clId="{8A1271BA-E6E3-4B33-8206-A19799309677}" dt="2022-05-31T07:44:16.975" v="43"/>
          <ac:spMkLst>
            <pc:docMk/>
            <pc:sldMk cId="2851623033" sldId="259"/>
            <ac:spMk id="4" creationId="{A62A6DF8-C300-F265-AF51-5BD6F8B0C524}"/>
          </ac:spMkLst>
        </pc:spChg>
        <pc:spChg chg="add del mod">
          <ac:chgData name="Arizona ZHANG" userId="0c1e6dc1-c838-439d-882d-3579b11fa625" providerId="ADAL" clId="{8A1271BA-E6E3-4B33-8206-A19799309677}" dt="2022-05-31T07:44:55.666" v="49" actId="478"/>
          <ac:spMkLst>
            <pc:docMk/>
            <pc:sldMk cId="2851623033" sldId="259"/>
            <ac:spMk id="5" creationId="{A2167CFD-03D9-7CA7-FBC4-6A98614C1617}"/>
          </ac:spMkLst>
        </pc:spChg>
        <pc:spChg chg="add mod ord">
          <ac:chgData name="Arizona ZHANG" userId="0c1e6dc1-c838-439d-882d-3579b11fa625" providerId="ADAL" clId="{8A1271BA-E6E3-4B33-8206-A19799309677}" dt="2022-06-02T03:15:54.235" v="1094"/>
          <ac:spMkLst>
            <pc:docMk/>
            <pc:sldMk cId="2851623033" sldId="259"/>
            <ac:spMk id="6" creationId="{F602649B-05DC-BCBA-3DFD-556359EE8D72}"/>
          </ac:spMkLst>
        </pc:spChg>
        <pc:picChg chg="mod">
          <ac:chgData name="Arizona ZHANG" userId="0c1e6dc1-c838-439d-882d-3579b11fa625" providerId="ADAL" clId="{8A1271BA-E6E3-4B33-8206-A19799309677}" dt="2022-06-01T09:18:26.706" v="910" actId="14826"/>
          <ac:picMkLst>
            <pc:docMk/>
            <pc:sldMk cId="2851623033" sldId="259"/>
            <ac:picMk id="3" creationId="{35D1BF3A-68B7-0320-2389-FD4444056A1D}"/>
          </ac:picMkLst>
        </pc:picChg>
      </pc:sldChg>
      <pc:sldChg chg="addSp delSp modSp new del mod modClrScheme chgLayout">
        <pc:chgData name="Arizona ZHANG" userId="0c1e6dc1-c838-439d-882d-3579b11fa625" providerId="ADAL" clId="{8A1271BA-E6E3-4B33-8206-A19799309677}" dt="2022-06-01T08:16:34.940" v="801" actId="47"/>
        <pc:sldMkLst>
          <pc:docMk/>
          <pc:sldMk cId="1333110268" sldId="260"/>
        </pc:sldMkLst>
        <pc:spChg chg="add mod ord">
          <ac:chgData name="Arizona ZHANG" userId="0c1e6dc1-c838-439d-882d-3579b11fa625" providerId="ADAL" clId="{8A1271BA-E6E3-4B33-8206-A19799309677}" dt="2022-05-31T08:05:31.565" v="204" actId="166"/>
          <ac:spMkLst>
            <pc:docMk/>
            <pc:sldMk cId="1333110268" sldId="260"/>
            <ac:spMk id="4" creationId="{B9588A33-B1F2-6CBA-43FB-9307098058A3}"/>
          </ac:spMkLst>
        </pc:spChg>
        <pc:picChg chg="add del mod">
          <ac:chgData name="Arizona ZHANG" userId="0c1e6dc1-c838-439d-882d-3579b11fa625" providerId="ADAL" clId="{8A1271BA-E6E3-4B33-8206-A19799309677}" dt="2022-05-31T08:04:59.553" v="195" actId="478"/>
          <ac:picMkLst>
            <pc:docMk/>
            <pc:sldMk cId="1333110268" sldId="260"/>
            <ac:picMk id="3" creationId="{CCC660A2-418C-1182-6396-330C2A129882}"/>
          </ac:picMkLst>
        </pc:picChg>
        <pc:picChg chg="add mod">
          <ac:chgData name="Arizona ZHANG" userId="0c1e6dc1-c838-439d-882d-3579b11fa625" providerId="ADAL" clId="{8A1271BA-E6E3-4B33-8206-A19799309677}" dt="2022-05-31T08:05:27.984" v="203" actId="1076"/>
          <ac:picMkLst>
            <pc:docMk/>
            <pc:sldMk cId="1333110268" sldId="260"/>
            <ac:picMk id="6" creationId="{7F3CC5E3-14BB-6CA4-45DB-505B93AFD359}"/>
          </ac:picMkLst>
        </pc:picChg>
      </pc:sldChg>
      <pc:sldChg chg="addSp delSp modSp new mod ord modClrScheme chgLayout">
        <pc:chgData name="Arizona ZHANG" userId="0c1e6dc1-c838-439d-882d-3579b11fa625" providerId="ADAL" clId="{8A1271BA-E6E3-4B33-8206-A19799309677}" dt="2022-06-01T04:00:56.253" v="232" actId="20577"/>
        <pc:sldMkLst>
          <pc:docMk/>
          <pc:sldMk cId="2657207751" sldId="261"/>
        </pc:sldMkLst>
        <pc:spChg chg="add mod">
          <ac:chgData name="Arizona ZHANG" userId="0c1e6dc1-c838-439d-882d-3579b11fa625" providerId="ADAL" clId="{8A1271BA-E6E3-4B33-8206-A19799309677}" dt="2022-06-01T04:00:56.253" v="232" actId="20577"/>
          <ac:spMkLst>
            <pc:docMk/>
            <pc:sldMk cId="2657207751" sldId="261"/>
            <ac:spMk id="2" creationId="{546995A6-3AD9-8F75-A702-5731160DDF0A}"/>
          </ac:spMkLst>
        </pc:spChg>
        <pc:spChg chg="add del">
          <ac:chgData name="Arizona ZHANG" userId="0c1e6dc1-c838-439d-882d-3579b11fa625" providerId="ADAL" clId="{8A1271BA-E6E3-4B33-8206-A19799309677}" dt="2022-05-31T08:01:50.328" v="194" actId="478"/>
          <ac:spMkLst>
            <pc:docMk/>
            <pc:sldMk cId="2657207751" sldId="261"/>
            <ac:spMk id="2" creationId="{936C5C63-5C58-E10B-495E-DCA5549BC9A3}"/>
          </ac:spMkLst>
        </pc:spChg>
        <pc:picChg chg="add mod">
          <ac:chgData name="Arizona ZHANG" userId="0c1e6dc1-c838-439d-882d-3579b11fa625" providerId="ADAL" clId="{8A1271BA-E6E3-4B33-8206-A19799309677}" dt="2022-06-01T04:00:28.939" v="220" actId="1076"/>
          <ac:picMkLst>
            <pc:docMk/>
            <pc:sldMk cId="2657207751" sldId="261"/>
            <ac:picMk id="4" creationId="{29A2C89D-0E36-9CC6-86E4-7707DE8772E6}"/>
          </ac:picMkLst>
        </pc:picChg>
        <pc:picChg chg="add mod">
          <ac:chgData name="Arizona ZHANG" userId="0c1e6dc1-c838-439d-882d-3579b11fa625" providerId="ADAL" clId="{8A1271BA-E6E3-4B33-8206-A19799309677}" dt="2022-06-01T04:00:34.699" v="221" actId="1076"/>
          <ac:picMkLst>
            <pc:docMk/>
            <pc:sldMk cId="2657207751" sldId="261"/>
            <ac:picMk id="6" creationId="{953F2229-DFA0-3249-19C9-4090F25B8E0F}"/>
          </ac:picMkLst>
        </pc:picChg>
      </pc:sldChg>
      <pc:sldChg chg="addSp delSp modSp new mod">
        <pc:chgData name="Arizona ZHANG" userId="0c1e6dc1-c838-439d-882d-3579b11fa625" providerId="ADAL" clId="{8A1271BA-E6E3-4B33-8206-A19799309677}" dt="2022-06-02T08:50:40.809" v="1297" actId="1076"/>
        <pc:sldMkLst>
          <pc:docMk/>
          <pc:sldMk cId="1394823578" sldId="262"/>
        </pc:sldMkLst>
        <pc:spChg chg="mod">
          <ac:chgData name="Arizona ZHANG" userId="0c1e6dc1-c838-439d-882d-3579b11fa625" providerId="ADAL" clId="{8A1271BA-E6E3-4B33-8206-A19799309677}" dt="2022-06-01T04:01:17.150" v="260" actId="20577"/>
          <ac:spMkLst>
            <pc:docMk/>
            <pc:sldMk cId="1394823578" sldId="262"/>
            <ac:spMk id="2" creationId="{9CCF59B6-D328-F696-8CAE-AA913F576C82}"/>
          </ac:spMkLst>
        </pc:spChg>
        <pc:spChg chg="add del mod">
          <ac:chgData name="Arizona ZHANG" userId="0c1e6dc1-c838-439d-882d-3579b11fa625" providerId="ADAL" clId="{8A1271BA-E6E3-4B33-8206-A19799309677}" dt="2022-06-01T06:17:35.737" v="287" actId="478"/>
          <ac:spMkLst>
            <pc:docMk/>
            <pc:sldMk cId="1394823578" sldId="262"/>
            <ac:spMk id="5" creationId="{29BF26E2-9BE0-E126-3A54-93333010A1FD}"/>
          </ac:spMkLst>
        </pc:spChg>
        <pc:spChg chg="add del mod">
          <ac:chgData name="Arizona ZHANG" userId="0c1e6dc1-c838-439d-882d-3579b11fa625" providerId="ADAL" clId="{8A1271BA-E6E3-4B33-8206-A19799309677}" dt="2022-06-01T06:17:05.479" v="276"/>
          <ac:spMkLst>
            <pc:docMk/>
            <pc:sldMk cId="1394823578" sldId="262"/>
            <ac:spMk id="6" creationId="{14D20C22-7539-6FBB-4749-631A76169F34}"/>
          </ac:spMkLst>
        </pc:spChg>
        <pc:spChg chg="add mod">
          <ac:chgData name="Arizona ZHANG" userId="0c1e6dc1-c838-439d-882d-3579b11fa625" providerId="ADAL" clId="{8A1271BA-E6E3-4B33-8206-A19799309677}" dt="2022-06-02T08:50:40.809" v="1297" actId="1076"/>
          <ac:spMkLst>
            <pc:docMk/>
            <pc:sldMk cId="1394823578" sldId="262"/>
            <ac:spMk id="8" creationId="{C0E9662E-6C97-DACE-A7B9-3CD230490323}"/>
          </ac:spMkLst>
        </pc:spChg>
        <pc:picChg chg="add mod modCrop">
          <ac:chgData name="Arizona ZHANG" userId="0c1e6dc1-c838-439d-882d-3579b11fa625" providerId="ADAL" clId="{8A1271BA-E6E3-4B33-8206-A19799309677}" dt="2022-06-02T08:50:35.473" v="1296" actId="1035"/>
          <ac:picMkLst>
            <pc:docMk/>
            <pc:sldMk cId="1394823578" sldId="262"/>
            <ac:picMk id="4" creationId="{C6EA6812-0C88-86A1-CAF4-79ADDA0AC933}"/>
          </ac:picMkLst>
        </pc:picChg>
      </pc:sldChg>
      <pc:sldChg chg="addSp delSp modSp new mod">
        <pc:chgData name="Arizona ZHANG" userId="0c1e6dc1-c838-439d-882d-3579b11fa625" providerId="ADAL" clId="{8A1271BA-E6E3-4B33-8206-A19799309677}" dt="2022-06-02T08:49:34.047" v="1289" actId="22"/>
        <pc:sldMkLst>
          <pc:docMk/>
          <pc:sldMk cId="2020925586" sldId="263"/>
        </pc:sldMkLst>
        <pc:spChg chg="mod">
          <ac:chgData name="Arizona ZHANG" userId="0c1e6dc1-c838-439d-882d-3579b11fa625" providerId="ADAL" clId="{8A1271BA-E6E3-4B33-8206-A19799309677}" dt="2022-06-01T07:17:47.073" v="374" actId="404"/>
          <ac:spMkLst>
            <pc:docMk/>
            <pc:sldMk cId="2020925586" sldId="263"/>
            <ac:spMk id="2" creationId="{9B2DDEEC-2B5D-5501-4170-5114F8D206E8}"/>
          </ac:spMkLst>
        </pc:spChg>
        <pc:spChg chg="add del">
          <ac:chgData name="Arizona ZHANG" userId="0c1e6dc1-c838-439d-882d-3579b11fa625" providerId="ADAL" clId="{8A1271BA-E6E3-4B33-8206-A19799309677}" dt="2022-06-01T07:15:28.755" v="291"/>
          <ac:spMkLst>
            <pc:docMk/>
            <pc:sldMk cId="2020925586" sldId="263"/>
            <ac:spMk id="3" creationId="{E5C835A6-EA35-195B-02C1-ACC41F99DBA2}"/>
          </ac:spMkLst>
        </pc:spChg>
        <pc:spChg chg="add del mod">
          <ac:chgData name="Arizona ZHANG" userId="0c1e6dc1-c838-439d-882d-3579b11fa625" providerId="ADAL" clId="{8A1271BA-E6E3-4B33-8206-A19799309677}" dt="2022-06-02T08:49:32.972" v="1288" actId="478"/>
          <ac:spMkLst>
            <pc:docMk/>
            <pc:sldMk cId="2020925586" sldId="263"/>
            <ac:spMk id="4" creationId="{8F722025-9777-CD05-3E18-53B0B45142B0}"/>
          </ac:spMkLst>
        </pc:spChg>
        <pc:spChg chg="add del">
          <ac:chgData name="Arizona ZHANG" userId="0c1e6dc1-c838-439d-882d-3579b11fa625" providerId="ADAL" clId="{8A1271BA-E6E3-4B33-8206-A19799309677}" dt="2022-06-01T07:15:35.030" v="294"/>
          <ac:spMkLst>
            <pc:docMk/>
            <pc:sldMk cId="2020925586" sldId="263"/>
            <ac:spMk id="5" creationId="{AE1DC78E-058C-0295-8EBA-11C8FB08A159}"/>
          </ac:spMkLst>
        </pc:spChg>
        <pc:spChg chg="add del mod">
          <ac:chgData name="Arizona ZHANG" userId="0c1e6dc1-c838-439d-882d-3579b11fa625" providerId="ADAL" clId="{8A1271BA-E6E3-4B33-8206-A19799309677}" dt="2022-06-02T08:49:31.742" v="1287" actId="478"/>
          <ac:spMkLst>
            <pc:docMk/>
            <pc:sldMk cId="2020925586" sldId="263"/>
            <ac:spMk id="7" creationId="{5A20BED2-99B2-CFB6-91A3-C93AD03C8060}"/>
          </ac:spMkLst>
        </pc:spChg>
        <pc:picChg chg="add">
          <ac:chgData name="Arizona ZHANG" userId="0c1e6dc1-c838-439d-882d-3579b11fa625" providerId="ADAL" clId="{8A1271BA-E6E3-4B33-8206-A19799309677}" dt="2022-06-02T08:49:34.047" v="1289" actId="22"/>
          <ac:picMkLst>
            <pc:docMk/>
            <pc:sldMk cId="2020925586" sldId="263"/>
            <ac:picMk id="5" creationId="{4A3B500E-F684-1AC8-4CFC-986E52312C9D}"/>
          </ac:picMkLst>
        </pc:picChg>
      </pc:sldChg>
      <pc:sldChg chg="addSp delSp modSp add mod">
        <pc:chgData name="Arizona ZHANG" userId="0c1e6dc1-c838-439d-882d-3579b11fa625" providerId="ADAL" clId="{8A1271BA-E6E3-4B33-8206-A19799309677}" dt="2022-06-02T08:46:37.855" v="1284" actId="478"/>
        <pc:sldMkLst>
          <pc:docMk/>
          <pc:sldMk cId="3451643169" sldId="264"/>
        </pc:sldMkLst>
        <pc:spChg chg="mod">
          <ac:chgData name="Arizona ZHANG" userId="0c1e6dc1-c838-439d-882d-3579b11fa625" providerId="ADAL" clId="{8A1271BA-E6E3-4B33-8206-A19799309677}" dt="2022-06-01T07:17:57.523" v="389" actId="20577"/>
          <ac:spMkLst>
            <pc:docMk/>
            <pc:sldMk cId="3451643169" sldId="264"/>
            <ac:spMk id="2" creationId="{9B2DDEEC-2B5D-5501-4170-5114F8D206E8}"/>
          </ac:spMkLst>
        </pc:spChg>
        <pc:spChg chg="add del">
          <ac:chgData name="Arizona ZHANG" userId="0c1e6dc1-c838-439d-882d-3579b11fa625" providerId="ADAL" clId="{8A1271BA-E6E3-4B33-8206-A19799309677}" dt="2022-06-01T07:23:17.636" v="391"/>
          <ac:spMkLst>
            <pc:docMk/>
            <pc:sldMk cId="3451643169" sldId="264"/>
            <ac:spMk id="3" creationId="{ADD1AE80-FCEC-1D12-095E-0119A5EC2090}"/>
          </ac:spMkLst>
        </pc:spChg>
        <pc:spChg chg="del mod">
          <ac:chgData name="Arizona ZHANG" userId="0c1e6dc1-c838-439d-882d-3579b11fa625" providerId="ADAL" clId="{8A1271BA-E6E3-4B33-8206-A19799309677}" dt="2022-06-02T08:46:36.750" v="1283" actId="478"/>
          <ac:spMkLst>
            <pc:docMk/>
            <pc:sldMk cId="3451643169" sldId="264"/>
            <ac:spMk id="4" creationId="{8F722025-9777-CD05-3E18-53B0B45142B0}"/>
          </ac:spMkLst>
        </pc:spChg>
        <pc:spChg chg="del mod">
          <ac:chgData name="Arizona ZHANG" userId="0c1e6dc1-c838-439d-882d-3579b11fa625" providerId="ADAL" clId="{8A1271BA-E6E3-4B33-8206-A19799309677}" dt="2022-06-02T08:46:37.855" v="1284" actId="478"/>
          <ac:spMkLst>
            <pc:docMk/>
            <pc:sldMk cId="3451643169" sldId="264"/>
            <ac:spMk id="7" creationId="{5A20BED2-99B2-CFB6-91A3-C93AD03C8060}"/>
          </ac:spMkLst>
        </pc:spChg>
        <pc:picChg chg="add">
          <ac:chgData name="Arizona ZHANG" userId="0c1e6dc1-c838-439d-882d-3579b11fa625" providerId="ADAL" clId="{8A1271BA-E6E3-4B33-8206-A19799309677}" dt="2022-06-02T08:46:34.466" v="1282" actId="22"/>
          <ac:picMkLst>
            <pc:docMk/>
            <pc:sldMk cId="3451643169" sldId="264"/>
            <ac:picMk id="5" creationId="{29E7E786-B609-A7C5-32EA-DB3FBD0ADC6E}"/>
          </ac:picMkLst>
        </pc:picChg>
      </pc:sldChg>
      <pc:sldChg chg="addSp delSp modSp add mod">
        <pc:chgData name="Arizona ZHANG" userId="0c1e6dc1-c838-439d-882d-3579b11fa625" providerId="ADAL" clId="{8A1271BA-E6E3-4B33-8206-A19799309677}" dt="2022-06-02T08:46:56.298" v="1286" actId="1076"/>
        <pc:sldMkLst>
          <pc:docMk/>
          <pc:sldMk cId="2103470072" sldId="265"/>
        </pc:sldMkLst>
        <pc:spChg chg="mod">
          <ac:chgData name="Arizona ZHANG" userId="0c1e6dc1-c838-439d-882d-3579b11fa625" providerId="ADAL" clId="{8A1271BA-E6E3-4B33-8206-A19799309677}" dt="2022-06-01T07:24:58.095" v="418" actId="20577"/>
          <ac:spMkLst>
            <pc:docMk/>
            <pc:sldMk cId="2103470072" sldId="265"/>
            <ac:spMk id="2" creationId="{9B2DDEEC-2B5D-5501-4170-5114F8D206E8}"/>
          </ac:spMkLst>
        </pc:spChg>
        <pc:spChg chg="add del">
          <ac:chgData name="Arizona ZHANG" userId="0c1e6dc1-c838-439d-882d-3579b11fa625" providerId="ADAL" clId="{8A1271BA-E6E3-4B33-8206-A19799309677}" dt="2022-06-01T07:25:46.705" v="420"/>
          <ac:spMkLst>
            <pc:docMk/>
            <pc:sldMk cId="2103470072" sldId="265"/>
            <ac:spMk id="3" creationId="{C98B1D91-4F32-9AF2-D2E1-1EE36DC486E4}"/>
          </ac:spMkLst>
        </pc:spChg>
        <pc:spChg chg="add del mod">
          <ac:chgData name="Arizona ZHANG" userId="0c1e6dc1-c838-439d-882d-3579b11fa625" providerId="ADAL" clId="{8A1271BA-E6E3-4B33-8206-A19799309677}" dt="2022-06-02T08:45:44.271" v="1280" actId="478"/>
          <ac:spMkLst>
            <pc:docMk/>
            <pc:sldMk cId="2103470072" sldId="265"/>
            <ac:spMk id="4" creationId="{8F722025-9777-CD05-3E18-53B0B45142B0}"/>
          </ac:spMkLst>
        </pc:spChg>
        <pc:spChg chg="add del mod">
          <ac:chgData name="Arizona ZHANG" userId="0c1e6dc1-c838-439d-882d-3579b11fa625" providerId="ADAL" clId="{8A1271BA-E6E3-4B33-8206-A19799309677}" dt="2022-06-02T08:45:43.211" v="1279" actId="478"/>
          <ac:spMkLst>
            <pc:docMk/>
            <pc:sldMk cId="2103470072" sldId="265"/>
            <ac:spMk id="7" creationId="{5A20BED2-99B2-CFB6-91A3-C93AD03C8060}"/>
          </ac:spMkLst>
        </pc:spChg>
        <pc:picChg chg="add mod modCrop">
          <ac:chgData name="Arizona ZHANG" userId="0c1e6dc1-c838-439d-882d-3579b11fa625" providerId="ADAL" clId="{8A1271BA-E6E3-4B33-8206-A19799309677}" dt="2022-06-02T08:46:56.298" v="1286" actId="1076"/>
          <ac:picMkLst>
            <pc:docMk/>
            <pc:sldMk cId="2103470072" sldId="265"/>
            <ac:picMk id="5" creationId="{958E9D5F-5433-69A6-32A6-FD3845590174}"/>
          </ac:picMkLst>
        </pc:picChg>
      </pc:sldChg>
      <pc:sldChg chg="addSp delSp modSp new mod ord chgLayout">
        <pc:chgData name="Arizona ZHANG" userId="0c1e6dc1-c838-439d-882d-3579b11fa625" providerId="ADAL" clId="{8A1271BA-E6E3-4B33-8206-A19799309677}" dt="2022-06-02T08:52:12.410" v="1302" actId="1076"/>
        <pc:sldMkLst>
          <pc:docMk/>
          <pc:sldMk cId="534342910" sldId="266"/>
        </pc:sldMkLst>
        <pc:spChg chg="del">
          <ac:chgData name="Arizona ZHANG" userId="0c1e6dc1-c838-439d-882d-3579b11fa625" providerId="ADAL" clId="{8A1271BA-E6E3-4B33-8206-A19799309677}" dt="2022-06-01T07:33:02.174" v="540" actId="478"/>
          <ac:spMkLst>
            <pc:docMk/>
            <pc:sldMk cId="534342910" sldId="266"/>
            <ac:spMk id="2" creationId="{04B04815-8B7A-1068-2753-8C55D25BECF5}"/>
          </ac:spMkLst>
        </pc:spChg>
        <pc:spChg chg="add del">
          <ac:chgData name="Arizona ZHANG" userId="0c1e6dc1-c838-439d-882d-3579b11fa625" providerId="ADAL" clId="{8A1271BA-E6E3-4B33-8206-A19799309677}" dt="2022-06-01T07:34:25.041" v="568"/>
          <ac:spMkLst>
            <pc:docMk/>
            <pc:sldMk cId="534342910" sldId="266"/>
            <ac:spMk id="9" creationId="{44C205D9-3911-0BBD-7041-CC793D6A6A41}"/>
          </ac:spMkLst>
        </pc:spChg>
        <pc:spChg chg="add del mod">
          <ac:chgData name="Arizona ZHANG" userId="0c1e6dc1-c838-439d-882d-3579b11fa625" providerId="ADAL" clId="{8A1271BA-E6E3-4B33-8206-A19799309677}" dt="2022-06-01T08:29:00.151" v="813" actId="22"/>
          <ac:spMkLst>
            <pc:docMk/>
            <pc:sldMk cId="534342910" sldId="266"/>
            <ac:spMk id="18" creationId="{AC75DCC8-7E23-0E96-4AE0-0ACADF24D468}"/>
          </ac:spMkLst>
        </pc:spChg>
        <pc:spChg chg="add mod ord">
          <ac:chgData name="Arizona ZHANG" userId="0c1e6dc1-c838-439d-882d-3579b11fa625" providerId="ADAL" clId="{8A1271BA-E6E3-4B33-8206-A19799309677}" dt="2022-06-01T08:30:52.561" v="840" actId="1076"/>
          <ac:spMkLst>
            <pc:docMk/>
            <pc:sldMk cId="534342910" sldId="266"/>
            <ac:spMk id="20" creationId="{C22C6069-54D2-1C57-8E2C-980367E6050B}"/>
          </ac:spMkLst>
        </pc:spChg>
        <pc:graphicFrameChg chg="add del mod">
          <ac:chgData name="Arizona ZHANG" userId="0c1e6dc1-c838-439d-882d-3579b11fa625" providerId="ADAL" clId="{8A1271BA-E6E3-4B33-8206-A19799309677}" dt="2022-06-01T08:28:50.953" v="808"/>
          <ac:graphicFrameMkLst>
            <pc:docMk/>
            <pc:sldMk cId="534342910" sldId="266"/>
            <ac:graphicFrameMk id="16" creationId="{B1230915-3ED9-7AC5-0BAE-347EB65E3D1D}"/>
          </ac:graphicFrameMkLst>
        </pc:graphicFrameChg>
        <pc:graphicFrameChg chg="add mod modGraphic">
          <ac:chgData name="Arizona ZHANG" userId="0c1e6dc1-c838-439d-882d-3579b11fa625" providerId="ADAL" clId="{8A1271BA-E6E3-4B33-8206-A19799309677}" dt="2022-06-02T08:52:12.410" v="1302" actId="1076"/>
          <ac:graphicFrameMkLst>
            <pc:docMk/>
            <pc:sldMk cId="534342910" sldId="266"/>
            <ac:graphicFrameMk id="19" creationId="{37BCC8BF-A4B3-FAEC-0805-A716B75BEA8A}"/>
          </ac:graphicFrameMkLst>
        </pc:graphicFrameChg>
        <pc:picChg chg="add del mod">
          <ac:chgData name="Arizona ZHANG" userId="0c1e6dc1-c838-439d-882d-3579b11fa625" providerId="ADAL" clId="{8A1271BA-E6E3-4B33-8206-A19799309677}" dt="2022-06-01T07:35:40.128" v="634" actId="21"/>
          <ac:picMkLst>
            <pc:docMk/>
            <pc:sldMk cId="534342910" sldId="266"/>
            <ac:picMk id="4" creationId="{CA0CBD8D-D309-33C0-7F87-7E51058B2423}"/>
          </ac:picMkLst>
        </pc:picChg>
        <pc:picChg chg="add del mod">
          <ac:chgData name="Arizona ZHANG" userId="0c1e6dc1-c838-439d-882d-3579b11fa625" providerId="ADAL" clId="{8A1271BA-E6E3-4B33-8206-A19799309677}" dt="2022-06-01T07:35:02.339" v="594" actId="21"/>
          <ac:picMkLst>
            <pc:docMk/>
            <pc:sldMk cId="534342910" sldId="266"/>
            <ac:picMk id="6" creationId="{D0BC69A5-5223-6C90-C409-B77EAD498293}"/>
          </ac:picMkLst>
        </pc:picChg>
        <pc:picChg chg="add del mod">
          <ac:chgData name="Arizona ZHANG" userId="0c1e6dc1-c838-439d-882d-3579b11fa625" providerId="ADAL" clId="{8A1271BA-E6E3-4B33-8206-A19799309677}" dt="2022-06-01T07:34:42.569" v="588" actId="21"/>
          <ac:picMkLst>
            <pc:docMk/>
            <pc:sldMk cId="534342910" sldId="266"/>
            <ac:picMk id="8" creationId="{65AFDBD8-8CA2-AF5B-FA14-B70A5E2B0BD7}"/>
          </ac:picMkLst>
        </pc:picChg>
        <pc:picChg chg="add del mod">
          <ac:chgData name="Arizona ZHANG" userId="0c1e6dc1-c838-439d-882d-3579b11fa625" providerId="ADAL" clId="{8A1271BA-E6E3-4B33-8206-A19799309677}" dt="2022-06-01T07:37:47.599" v="723" actId="21"/>
          <ac:picMkLst>
            <pc:docMk/>
            <pc:sldMk cId="534342910" sldId="266"/>
            <ac:picMk id="11" creationId="{9D388386-449B-F600-310C-84B4C55BE1ED}"/>
          </ac:picMkLst>
        </pc:picChg>
        <pc:picChg chg="add del mod">
          <ac:chgData name="Arizona ZHANG" userId="0c1e6dc1-c838-439d-882d-3579b11fa625" providerId="ADAL" clId="{8A1271BA-E6E3-4B33-8206-A19799309677}" dt="2022-06-01T07:37:07.216" v="679" actId="21"/>
          <ac:picMkLst>
            <pc:docMk/>
            <pc:sldMk cId="534342910" sldId="266"/>
            <ac:picMk id="13" creationId="{9422D88B-D4B0-B222-3490-71BD24DBD4F7}"/>
          </ac:picMkLst>
        </pc:picChg>
        <pc:picChg chg="add del mod">
          <ac:chgData name="Arizona ZHANG" userId="0c1e6dc1-c838-439d-882d-3579b11fa625" providerId="ADAL" clId="{8A1271BA-E6E3-4B33-8206-A19799309677}" dt="2022-06-01T07:36:38.563" v="669" actId="21"/>
          <ac:picMkLst>
            <pc:docMk/>
            <pc:sldMk cId="534342910" sldId="266"/>
            <ac:picMk id="15" creationId="{ECA9EC76-CEA9-0811-D53E-D7B72F6AE858}"/>
          </ac:picMkLst>
        </pc:picChg>
      </pc:sldChg>
      <pc:sldChg chg="new del">
        <pc:chgData name="Arizona ZHANG" userId="0c1e6dc1-c838-439d-882d-3579b11fa625" providerId="ADAL" clId="{8A1271BA-E6E3-4B33-8206-A19799309677}" dt="2022-06-01T08:10:13.890" v="780" actId="47"/>
        <pc:sldMkLst>
          <pc:docMk/>
          <pc:sldMk cId="1270638573" sldId="267"/>
        </pc:sldMkLst>
      </pc:sldChg>
      <pc:sldChg chg="new del">
        <pc:chgData name="Arizona ZHANG" userId="0c1e6dc1-c838-439d-882d-3579b11fa625" providerId="ADAL" clId="{8A1271BA-E6E3-4B33-8206-A19799309677}" dt="2022-06-01T08:10:16.458" v="781" actId="47"/>
        <pc:sldMkLst>
          <pc:docMk/>
          <pc:sldMk cId="2958095930" sldId="268"/>
        </pc:sldMkLst>
      </pc:sldChg>
      <pc:sldChg chg="addSp delSp modSp add mod ord">
        <pc:chgData name="Arizona ZHANG" userId="0c1e6dc1-c838-439d-882d-3579b11fa625" providerId="ADAL" clId="{8A1271BA-E6E3-4B33-8206-A19799309677}" dt="2022-06-02T03:16:22.798" v="1125" actId="20577"/>
        <pc:sldMkLst>
          <pc:docMk/>
          <pc:sldMk cId="3006927573" sldId="269"/>
        </pc:sldMkLst>
        <pc:spChg chg="mod ord">
          <ac:chgData name="Arizona ZHANG" userId="0c1e6dc1-c838-439d-882d-3579b11fa625" providerId="ADAL" clId="{8A1271BA-E6E3-4B33-8206-A19799309677}" dt="2022-06-02T03:16:22.798" v="1125" actId="20577"/>
          <ac:spMkLst>
            <pc:docMk/>
            <pc:sldMk cId="3006927573" sldId="269"/>
            <ac:spMk id="6" creationId="{F602649B-05DC-BCBA-3DFD-556359EE8D72}"/>
          </ac:spMkLst>
        </pc:spChg>
        <pc:picChg chg="del">
          <ac:chgData name="Arizona ZHANG" userId="0c1e6dc1-c838-439d-882d-3579b11fa625" providerId="ADAL" clId="{8A1271BA-E6E3-4B33-8206-A19799309677}" dt="2022-06-01T07:34:39.150" v="587" actId="478"/>
          <ac:picMkLst>
            <pc:docMk/>
            <pc:sldMk cId="3006927573" sldId="269"/>
            <ac:picMk id="3" creationId="{35D1BF3A-68B7-0320-2389-FD4444056A1D}"/>
          </ac:picMkLst>
        </pc:picChg>
        <pc:picChg chg="add mod">
          <ac:chgData name="Arizona ZHANG" userId="0c1e6dc1-c838-439d-882d-3579b11fa625" providerId="ADAL" clId="{8A1271BA-E6E3-4B33-8206-A19799309677}" dt="2022-06-01T08:12:37.411" v="795" actId="14826"/>
          <ac:picMkLst>
            <pc:docMk/>
            <pc:sldMk cId="3006927573" sldId="269"/>
            <ac:picMk id="4" creationId="{5C8F5F21-ECBA-D589-F4BA-289D406609A4}"/>
          </ac:picMkLst>
        </pc:picChg>
        <pc:picChg chg="add del mod">
          <ac:chgData name="Arizona ZHANG" userId="0c1e6dc1-c838-439d-882d-3579b11fa625" providerId="ADAL" clId="{8A1271BA-E6E3-4B33-8206-A19799309677}" dt="2022-06-01T07:49:34.892" v="747" actId="931"/>
          <ac:picMkLst>
            <pc:docMk/>
            <pc:sldMk cId="3006927573" sldId="269"/>
            <ac:picMk id="5" creationId="{EB617D19-0AD9-40B6-0CF7-F0ADF33BCF46}"/>
          </ac:picMkLst>
        </pc:picChg>
      </pc:sldChg>
      <pc:sldChg chg="addSp delSp modSp add mod ord">
        <pc:chgData name="Arizona ZHANG" userId="0c1e6dc1-c838-439d-882d-3579b11fa625" providerId="ADAL" clId="{8A1271BA-E6E3-4B33-8206-A19799309677}" dt="2022-06-02T03:16:29.026" v="1128"/>
        <pc:sldMkLst>
          <pc:docMk/>
          <pc:sldMk cId="2636606259" sldId="270"/>
        </pc:sldMkLst>
        <pc:spChg chg="mod ord">
          <ac:chgData name="Arizona ZHANG" userId="0c1e6dc1-c838-439d-882d-3579b11fa625" providerId="ADAL" clId="{8A1271BA-E6E3-4B33-8206-A19799309677}" dt="2022-06-02T03:16:29.026" v="1128"/>
          <ac:spMkLst>
            <pc:docMk/>
            <pc:sldMk cId="2636606259" sldId="270"/>
            <ac:spMk id="6" creationId="{F602649B-05DC-BCBA-3DFD-556359EE8D72}"/>
          </ac:spMkLst>
        </pc:spChg>
        <pc:picChg chg="del">
          <ac:chgData name="Arizona ZHANG" userId="0c1e6dc1-c838-439d-882d-3579b11fa625" providerId="ADAL" clId="{8A1271BA-E6E3-4B33-8206-A19799309677}" dt="2022-06-01T07:35:06.030" v="595" actId="478"/>
          <ac:picMkLst>
            <pc:docMk/>
            <pc:sldMk cId="2636606259" sldId="270"/>
            <ac:picMk id="4" creationId="{5C8F5F21-ECBA-D589-F4BA-289D406609A4}"/>
          </ac:picMkLst>
        </pc:picChg>
        <pc:picChg chg="add mod">
          <ac:chgData name="Arizona ZHANG" userId="0c1e6dc1-c838-439d-882d-3579b11fa625" providerId="ADAL" clId="{8A1271BA-E6E3-4B33-8206-A19799309677}" dt="2022-06-01T08:14:11.237" v="796" actId="14826"/>
          <ac:picMkLst>
            <pc:docMk/>
            <pc:sldMk cId="2636606259" sldId="270"/>
            <ac:picMk id="5" creationId="{B7488DF8-D562-527F-628B-5D43B4C2233A}"/>
          </ac:picMkLst>
        </pc:picChg>
      </pc:sldChg>
      <pc:sldChg chg="addSp delSp modSp add mod ord">
        <pc:chgData name="Arizona ZHANG" userId="0c1e6dc1-c838-439d-882d-3579b11fa625" providerId="ADAL" clId="{8A1271BA-E6E3-4B33-8206-A19799309677}" dt="2022-06-02T03:16:31.809" v="1131"/>
        <pc:sldMkLst>
          <pc:docMk/>
          <pc:sldMk cId="1826423243" sldId="271"/>
        </pc:sldMkLst>
        <pc:spChg chg="mod ord">
          <ac:chgData name="Arizona ZHANG" userId="0c1e6dc1-c838-439d-882d-3579b11fa625" providerId="ADAL" clId="{8A1271BA-E6E3-4B33-8206-A19799309677}" dt="2022-06-02T03:16:31.809" v="1131"/>
          <ac:spMkLst>
            <pc:docMk/>
            <pc:sldMk cId="1826423243" sldId="271"/>
            <ac:spMk id="6" creationId="{F602649B-05DC-BCBA-3DFD-556359EE8D72}"/>
          </ac:spMkLst>
        </pc:spChg>
        <pc:picChg chg="add mod">
          <ac:chgData name="Arizona ZHANG" userId="0c1e6dc1-c838-439d-882d-3579b11fa625" providerId="ADAL" clId="{8A1271BA-E6E3-4B33-8206-A19799309677}" dt="2022-06-01T08:14:40.659" v="797" actId="14826"/>
          <ac:picMkLst>
            <pc:docMk/>
            <pc:sldMk cId="1826423243" sldId="271"/>
            <ac:picMk id="4" creationId="{EB8CE8E7-2E03-C4F5-AA44-21C71FBCA8CC}"/>
          </ac:picMkLst>
        </pc:picChg>
        <pc:picChg chg="del">
          <ac:chgData name="Arizona ZHANG" userId="0c1e6dc1-c838-439d-882d-3579b11fa625" providerId="ADAL" clId="{8A1271BA-E6E3-4B33-8206-A19799309677}" dt="2022-06-01T07:35:42.335" v="635" actId="478"/>
          <ac:picMkLst>
            <pc:docMk/>
            <pc:sldMk cId="1826423243" sldId="271"/>
            <ac:picMk id="5" creationId="{B7488DF8-D562-527F-628B-5D43B4C2233A}"/>
          </ac:picMkLst>
        </pc:picChg>
      </pc:sldChg>
      <pc:sldChg chg="addSp delSp modSp add mod ord">
        <pc:chgData name="Arizona ZHANG" userId="0c1e6dc1-c838-439d-882d-3579b11fa625" providerId="ADAL" clId="{8A1271BA-E6E3-4B33-8206-A19799309677}" dt="2022-06-02T03:16:45.123" v="1143"/>
        <pc:sldMkLst>
          <pc:docMk/>
          <pc:sldMk cId="3443395202" sldId="272"/>
        </pc:sldMkLst>
        <pc:spChg chg="mod ord">
          <ac:chgData name="Arizona ZHANG" userId="0c1e6dc1-c838-439d-882d-3579b11fa625" providerId="ADAL" clId="{8A1271BA-E6E3-4B33-8206-A19799309677}" dt="2022-06-02T03:16:45.123" v="1143"/>
          <ac:spMkLst>
            <pc:docMk/>
            <pc:sldMk cId="3443395202" sldId="272"/>
            <ac:spMk id="6" creationId="{F602649B-05DC-BCBA-3DFD-556359EE8D72}"/>
          </ac:spMkLst>
        </pc:spChg>
        <pc:picChg chg="del">
          <ac:chgData name="Arizona ZHANG" userId="0c1e6dc1-c838-439d-882d-3579b11fa625" providerId="ADAL" clId="{8A1271BA-E6E3-4B33-8206-A19799309677}" dt="2022-06-01T07:36:40.205" v="670" actId="478"/>
          <ac:picMkLst>
            <pc:docMk/>
            <pc:sldMk cId="3443395202" sldId="272"/>
            <ac:picMk id="4" creationId="{5C8F5F21-ECBA-D589-F4BA-289D406609A4}"/>
          </ac:picMkLst>
        </pc:picChg>
        <pc:picChg chg="add del mod">
          <ac:chgData name="Arizona ZHANG" userId="0c1e6dc1-c838-439d-882d-3579b11fa625" providerId="ADAL" clId="{8A1271BA-E6E3-4B33-8206-A19799309677}" dt="2022-06-01T08:15:09.320" v="798" actId="14826"/>
          <ac:picMkLst>
            <pc:docMk/>
            <pc:sldMk cId="3443395202" sldId="272"/>
            <ac:picMk id="5" creationId="{3156DD29-AC6A-5D45-6784-4FBDDAD26DC7}"/>
          </ac:picMkLst>
        </pc:picChg>
      </pc:sldChg>
      <pc:sldChg chg="addSp delSp modSp add mod">
        <pc:chgData name="Arizona ZHANG" userId="0c1e6dc1-c838-439d-882d-3579b11fa625" providerId="ADAL" clId="{8A1271BA-E6E3-4B33-8206-A19799309677}" dt="2022-06-02T03:16:48.805" v="1146"/>
        <pc:sldMkLst>
          <pc:docMk/>
          <pc:sldMk cId="1801947275" sldId="273"/>
        </pc:sldMkLst>
        <pc:spChg chg="mod ord">
          <ac:chgData name="Arizona ZHANG" userId="0c1e6dc1-c838-439d-882d-3579b11fa625" providerId="ADAL" clId="{8A1271BA-E6E3-4B33-8206-A19799309677}" dt="2022-06-02T03:16:48.805" v="1146"/>
          <ac:spMkLst>
            <pc:docMk/>
            <pc:sldMk cId="1801947275" sldId="273"/>
            <ac:spMk id="6" creationId="{F602649B-05DC-BCBA-3DFD-556359EE8D72}"/>
          </ac:spMkLst>
        </pc:spChg>
        <pc:picChg chg="add mod">
          <ac:chgData name="Arizona ZHANG" userId="0c1e6dc1-c838-439d-882d-3579b11fa625" providerId="ADAL" clId="{8A1271BA-E6E3-4B33-8206-A19799309677}" dt="2022-06-01T08:15:21.367" v="799" actId="14826"/>
          <ac:picMkLst>
            <pc:docMk/>
            <pc:sldMk cId="1801947275" sldId="273"/>
            <ac:picMk id="3" creationId="{3343FA70-DEAC-B40C-BB95-049B763D30F7}"/>
          </ac:picMkLst>
        </pc:picChg>
        <pc:picChg chg="del mod">
          <ac:chgData name="Arizona ZHANG" userId="0c1e6dc1-c838-439d-882d-3579b11fa625" providerId="ADAL" clId="{8A1271BA-E6E3-4B33-8206-A19799309677}" dt="2022-06-01T07:39:09.726" v="730" actId="478"/>
          <ac:picMkLst>
            <pc:docMk/>
            <pc:sldMk cId="1801947275" sldId="273"/>
            <ac:picMk id="5" creationId="{3156DD29-AC6A-5D45-6784-4FBDDAD26DC7}"/>
          </ac:picMkLst>
        </pc:picChg>
      </pc:sldChg>
      <pc:sldChg chg="addSp delSp modSp add mod">
        <pc:chgData name="Arizona ZHANG" userId="0c1e6dc1-c838-439d-882d-3579b11fa625" providerId="ADAL" clId="{8A1271BA-E6E3-4B33-8206-A19799309677}" dt="2022-06-02T03:16:52.210" v="1149"/>
        <pc:sldMkLst>
          <pc:docMk/>
          <pc:sldMk cId="1427834" sldId="274"/>
        </pc:sldMkLst>
        <pc:spChg chg="mod ord">
          <ac:chgData name="Arizona ZHANG" userId="0c1e6dc1-c838-439d-882d-3579b11fa625" providerId="ADAL" clId="{8A1271BA-E6E3-4B33-8206-A19799309677}" dt="2022-06-02T03:16:52.210" v="1149"/>
          <ac:spMkLst>
            <pc:docMk/>
            <pc:sldMk cId="1427834" sldId="274"/>
            <ac:spMk id="6" creationId="{F602649B-05DC-BCBA-3DFD-556359EE8D72}"/>
          </ac:spMkLst>
        </pc:spChg>
        <pc:picChg chg="add mod">
          <ac:chgData name="Arizona ZHANG" userId="0c1e6dc1-c838-439d-882d-3579b11fa625" providerId="ADAL" clId="{8A1271BA-E6E3-4B33-8206-A19799309677}" dt="2022-06-01T08:27:49.620" v="804" actId="14826"/>
          <ac:picMkLst>
            <pc:docMk/>
            <pc:sldMk cId="1427834" sldId="274"/>
            <ac:picMk id="4" creationId="{B1ED3D02-975D-DE98-D7AF-925E1BC14D77}"/>
          </ac:picMkLst>
        </pc:picChg>
        <pc:picChg chg="del">
          <ac:chgData name="Arizona ZHANG" userId="0c1e6dc1-c838-439d-882d-3579b11fa625" providerId="ADAL" clId="{8A1271BA-E6E3-4B33-8206-A19799309677}" dt="2022-06-01T07:37:40.161" v="711" actId="478"/>
          <ac:picMkLst>
            <pc:docMk/>
            <pc:sldMk cId="1427834" sldId="274"/>
            <ac:picMk id="5" creationId="{3156DD29-AC6A-5D45-6784-4FBDDAD26DC7}"/>
          </ac:picMkLst>
        </pc:picChg>
      </pc:sldChg>
      <pc:sldChg chg="addSp delSp modSp add mod">
        <pc:chgData name="Arizona ZHANG" userId="0c1e6dc1-c838-439d-882d-3579b11fa625" providerId="ADAL" clId="{8A1271BA-E6E3-4B33-8206-A19799309677}" dt="2022-06-01T08:10:10.743" v="778"/>
        <pc:sldMkLst>
          <pc:docMk/>
          <pc:sldMk cId="1194896314" sldId="275"/>
        </pc:sldMkLst>
        <pc:spChg chg="mod">
          <ac:chgData name="Arizona ZHANG" userId="0c1e6dc1-c838-439d-882d-3579b11fa625" providerId="ADAL" clId="{8A1271BA-E6E3-4B33-8206-A19799309677}" dt="2022-06-01T08:09:13.894" v="775" actId="20577"/>
          <ac:spMkLst>
            <pc:docMk/>
            <pc:sldMk cId="1194896314" sldId="275"/>
            <ac:spMk id="6" creationId="{F602649B-05DC-BCBA-3DFD-556359EE8D72}"/>
          </ac:spMkLst>
        </pc:spChg>
        <pc:picChg chg="mod">
          <ac:chgData name="Arizona ZHANG" userId="0c1e6dc1-c838-439d-882d-3579b11fa625" providerId="ADAL" clId="{8A1271BA-E6E3-4B33-8206-A19799309677}" dt="2022-06-01T08:09:21.086" v="776" actId="14826"/>
          <ac:picMkLst>
            <pc:docMk/>
            <pc:sldMk cId="1194896314" sldId="275"/>
            <ac:picMk id="3" creationId="{3343FA70-DEAC-B40C-BB95-049B763D30F7}"/>
          </ac:picMkLst>
        </pc:picChg>
        <pc:picChg chg="add del mod">
          <ac:chgData name="Arizona ZHANG" userId="0c1e6dc1-c838-439d-882d-3579b11fa625" providerId="ADAL" clId="{8A1271BA-E6E3-4B33-8206-A19799309677}" dt="2022-06-01T08:10:10.743" v="778"/>
          <ac:picMkLst>
            <pc:docMk/>
            <pc:sldMk cId="1194896314" sldId="275"/>
            <ac:picMk id="4" creationId="{892DE064-6FC4-A3FE-0F0B-76748155C3FA}"/>
          </ac:picMkLst>
        </pc:picChg>
      </pc:sldChg>
      <pc:sldChg chg="modSp add mod">
        <pc:chgData name="Arizona ZHANG" userId="0c1e6dc1-c838-439d-882d-3579b11fa625" providerId="ADAL" clId="{8A1271BA-E6E3-4B33-8206-A19799309677}" dt="2022-06-01T08:10:28.234" v="794" actId="14826"/>
        <pc:sldMkLst>
          <pc:docMk/>
          <pc:sldMk cId="2613566388" sldId="276"/>
        </pc:sldMkLst>
        <pc:spChg chg="mod">
          <ac:chgData name="Arizona ZHANG" userId="0c1e6dc1-c838-439d-882d-3579b11fa625" providerId="ADAL" clId="{8A1271BA-E6E3-4B33-8206-A19799309677}" dt="2022-06-01T08:10:21.943" v="793" actId="20577"/>
          <ac:spMkLst>
            <pc:docMk/>
            <pc:sldMk cId="2613566388" sldId="276"/>
            <ac:spMk id="6" creationId="{F602649B-05DC-BCBA-3DFD-556359EE8D72}"/>
          </ac:spMkLst>
        </pc:spChg>
        <pc:picChg chg="mod">
          <ac:chgData name="Arizona ZHANG" userId="0c1e6dc1-c838-439d-882d-3579b11fa625" providerId="ADAL" clId="{8A1271BA-E6E3-4B33-8206-A19799309677}" dt="2022-06-01T08:10:28.234" v="794" actId="14826"/>
          <ac:picMkLst>
            <pc:docMk/>
            <pc:sldMk cId="2613566388" sldId="276"/>
            <ac:picMk id="3" creationId="{3343FA70-DEAC-B40C-BB95-049B763D30F7}"/>
          </ac:picMkLst>
        </pc:picChg>
      </pc:sldChg>
      <pc:sldChg chg="modSp add mod ord">
        <pc:chgData name="Arizona ZHANG" userId="0c1e6dc1-c838-439d-882d-3579b11fa625" providerId="ADAL" clId="{8A1271BA-E6E3-4B33-8206-A19799309677}" dt="2022-06-02T03:16:38.194" v="1137"/>
        <pc:sldMkLst>
          <pc:docMk/>
          <pc:sldMk cId="2537014595" sldId="277"/>
        </pc:sldMkLst>
        <pc:spChg chg="mod">
          <ac:chgData name="Arizona ZHANG" userId="0c1e6dc1-c838-439d-882d-3579b11fa625" providerId="ADAL" clId="{8A1271BA-E6E3-4B33-8206-A19799309677}" dt="2022-06-02T03:16:38.194" v="1137"/>
          <ac:spMkLst>
            <pc:docMk/>
            <pc:sldMk cId="2537014595" sldId="277"/>
            <ac:spMk id="6" creationId="{F602649B-05DC-BCBA-3DFD-556359EE8D72}"/>
          </ac:spMkLst>
        </pc:spChg>
        <pc:picChg chg="mod">
          <ac:chgData name="Arizona ZHANG" userId="0c1e6dc1-c838-439d-882d-3579b11fa625" providerId="ADAL" clId="{8A1271BA-E6E3-4B33-8206-A19799309677}" dt="2022-06-01T08:46:06.269" v="894" actId="14826"/>
          <ac:picMkLst>
            <pc:docMk/>
            <pc:sldMk cId="2537014595" sldId="277"/>
            <ac:picMk id="3" creationId="{3343FA70-DEAC-B40C-BB95-049B763D30F7}"/>
          </ac:picMkLst>
        </pc:picChg>
      </pc:sldChg>
      <pc:sldChg chg="delSp new del mod">
        <pc:chgData name="Arizona ZHANG" userId="0c1e6dc1-c838-439d-882d-3579b11fa625" providerId="ADAL" clId="{8A1271BA-E6E3-4B33-8206-A19799309677}" dt="2022-06-01T08:32:10.423" v="843" actId="47"/>
        <pc:sldMkLst>
          <pc:docMk/>
          <pc:sldMk cId="3311961323" sldId="277"/>
        </pc:sldMkLst>
        <pc:spChg chg="del">
          <ac:chgData name="Arizona ZHANG" userId="0c1e6dc1-c838-439d-882d-3579b11fa625" providerId="ADAL" clId="{8A1271BA-E6E3-4B33-8206-A19799309677}" dt="2022-06-01T08:17:30.775" v="803" actId="478"/>
          <ac:spMkLst>
            <pc:docMk/>
            <pc:sldMk cId="3311961323" sldId="277"/>
            <ac:spMk id="2" creationId="{B36AD87C-63DD-01F0-41AE-FEB4470AB798}"/>
          </ac:spMkLst>
        </pc:spChg>
      </pc:sldChg>
      <pc:sldChg chg="modSp add mod ord">
        <pc:chgData name="Arizona ZHANG" userId="0c1e6dc1-c838-439d-882d-3579b11fa625" providerId="ADAL" clId="{8A1271BA-E6E3-4B33-8206-A19799309677}" dt="2022-06-02T03:16:41.458" v="1140"/>
        <pc:sldMkLst>
          <pc:docMk/>
          <pc:sldMk cId="2169271729" sldId="278"/>
        </pc:sldMkLst>
        <pc:spChg chg="mod">
          <ac:chgData name="Arizona ZHANG" userId="0c1e6dc1-c838-439d-882d-3579b11fa625" providerId="ADAL" clId="{8A1271BA-E6E3-4B33-8206-A19799309677}" dt="2022-06-02T03:16:41.458" v="1140"/>
          <ac:spMkLst>
            <pc:docMk/>
            <pc:sldMk cId="2169271729" sldId="278"/>
            <ac:spMk id="6" creationId="{F602649B-05DC-BCBA-3DFD-556359EE8D72}"/>
          </ac:spMkLst>
        </pc:spChg>
        <pc:picChg chg="mod">
          <ac:chgData name="Arizona ZHANG" userId="0c1e6dc1-c838-439d-882d-3579b11fa625" providerId="ADAL" clId="{8A1271BA-E6E3-4B33-8206-A19799309677}" dt="2022-06-01T08:46:17.363" v="895" actId="14826"/>
          <ac:picMkLst>
            <pc:docMk/>
            <pc:sldMk cId="2169271729" sldId="278"/>
            <ac:picMk id="4" creationId="{B1ED3D02-975D-DE98-D7AF-925E1BC14D77}"/>
          </ac:picMkLst>
        </pc:picChg>
      </pc:sldChg>
      <pc:sldChg chg="add del">
        <pc:chgData name="Arizona ZHANG" userId="0c1e6dc1-c838-439d-882d-3579b11fa625" providerId="ADAL" clId="{8A1271BA-E6E3-4B33-8206-A19799309677}" dt="2022-06-01T08:50:59.829" v="908" actId="47"/>
        <pc:sldMkLst>
          <pc:docMk/>
          <pc:sldMk cId="1396408580" sldId="279"/>
        </pc:sldMkLst>
      </pc:sldChg>
      <pc:sldChg chg="modSp add mod ord">
        <pc:chgData name="Arizona ZHANG" userId="0c1e6dc1-c838-439d-882d-3579b11fa625" providerId="ADAL" clId="{8A1271BA-E6E3-4B33-8206-A19799309677}" dt="2022-06-02T03:16:35.460" v="1134"/>
        <pc:sldMkLst>
          <pc:docMk/>
          <pc:sldMk cId="1003424479" sldId="280"/>
        </pc:sldMkLst>
        <pc:spChg chg="mod">
          <ac:chgData name="Arizona ZHANG" userId="0c1e6dc1-c838-439d-882d-3579b11fa625" providerId="ADAL" clId="{8A1271BA-E6E3-4B33-8206-A19799309677}" dt="2022-06-02T03:16:35.460" v="1134"/>
          <ac:spMkLst>
            <pc:docMk/>
            <pc:sldMk cId="1003424479" sldId="280"/>
            <ac:spMk id="6" creationId="{F602649B-05DC-BCBA-3DFD-556359EE8D72}"/>
          </ac:spMkLst>
        </pc:spChg>
        <pc:picChg chg="mod">
          <ac:chgData name="Arizona ZHANG" userId="0c1e6dc1-c838-439d-882d-3579b11fa625" providerId="ADAL" clId="{8A1271BA-E6E3-4B33-8206-A19799309677}" dt="2022-06-01T08:45:53.746" v="893" actId="14826"/>
          <ac:picMkLst>
            <pc:docMk/>
            <pc:sldMk cId="1003424479" sldId="280"/>
            <ac:picMk id="3" creationId="{3343FA70-DEAC-B40C-BB95-049B763D30F7}"/>
          </ac:picMkLst>
        </pc:picChg>
      </pc:sldChg>
      <pc:sldChg chg="addSp modSp new mod">
        <pc:chgData name="Arizona ZHANG" userId="0c1e6dc1-c838-439d-882d-3579b11fa625" providerId="ADAL" clId="{8A1271BA-E6E3-4B33-8206-A19799309677}" dt="2022-06-02T03:27:28.852" v="1271" actId="14100"/>
        <pc:sldMkLst>
          <pc:docMk/>
          <pc:sldMk cId="2666663056" sldId="281"/>
        </pc:sldMkLst>
        <pc:spChg chg="mod">
          <ac:chgData name="Arizona ZHANG" userId="0c1e6dc1-c838-439d-882d-3579b11fa625" providerId="ADAL" clId="{8A1271BA-E6E3-4B33-8206-A19799309677}" dt="2022-06-02T03:15:04.344" v="1068" actId="1076"/>
          <ac:spMkLst>
            <pc:docMk/>
            <pc:sldMk cId="2666663056" sldId="281"/>
            <ac:spMk id="2" creationId="{616E5240-D8E7-02AD-CAAC-5ED6510756E9}"/>
          </ac:spMkLst>
        </pc:spChg>
        <pc:picChg chg="add mod">
          <ac:chgData name="Arizona ZHANG" userId="0c1e6dc1-c838-439d-882d-3579b11fa625" providerId="ADAL" clId="{8A1271BA-E6E3-4B33-8206-A19799309677}" dt="2022-06-02T03:27:28.852" v="1271" actId="14100"/>
          <ac:picMkLst>
            <pc:docMk/>
            <pc:sldMk cId="2666663056" sldId="281"/>
            <ac:picMk id="4" creationId="{CFAC8301-F735-58C1-1D1F-98218F5F902D}"/>
          </ac:picMkLst>
        </pc:picChg>
      </pc:sldChg>
      <pc:sldChg chg="addSp modSp new mod">
        <pc:chgData name="Arizona ZHANG" userId="0c1e6dc1-c838-439d-882d-3579b11fa625" providerId="ADAL" clId="{8A1271BA-E6E3-4B33-8206-A19799309677}" dt="2022-06-02T03:26:12.685" v="1265" actId="14826"/>
        <pc:sldMkLst>
          <pc:docMk/>
          <pc:sldMk cId="2546418462" sldId="282"/>
        </pc:sldMkLst>
        <pc:spChg chg="mod ord">
          <ac:chgData name="Arizona ZHANG" userId="0c1e6dc1-c838-439d-882d-3579b11fa625" providerId="ADAL" clId="{8A1271BA-E6E3-4B33-8206-A19799309677}" dt="2022-06-02T03:22:31.893" v="1225" actId="404"/>
          <ac:spMkLst>
            <pc:docMk/>
            <pc:sldMk cId="2546418462" sldId="282"/>
            <ac:spMk id="2" creationId="{4271DC20-B333-306C-CE0A-E1CFCA0CFC56}"/>
          </ac:spMkLst>
        </pc:spChg>
        <pc:picChg chg="add mod">
          <ac:chgData name="Arizona ZHANG" userId="0c1e6dc1-c838-439d-882d-3579b11fa625" providerId="ADAL" clId="{8A1271BA-E6E3-4B33-8206-A19799309677}" dt="2022-06-02T03:26:12.685" v="1265" actId="14826"/>
          <ac:picMkLst>
            <pc:docMk/>
            <pc:sldMk cId="2546418462" sldId="282"/>
            <ac:picMk id="4" creationId="{FD73C72C-A941-6935-8AB9-9687E2C6B469}"/>
          </ac:picMkLst>
        </pc:picChg>
      </pc:sldChg>
      <pc:sldChg chg="new del">
        <pc:chgData name="Arizona ZHANG" userId="0c1e6dc1-c838-439d-882d-3579b11fa625" providerId="ADAL" clId="{8A1271BA-E6E3-4B33-8206-A19799309677}" dt="2022-06-02T03:22:57.294" v="1228" actId="47"/>
        <pc:sldMkLst>
          <pc:docMk/>
          <pc:sldMk cId="4251601842" sldId="283"/>
        </pc:sldMkLst>
      </pc:sldChg>
      <pc:sldChg chg="new del">
        <pc:chgData name="Arizona ZHANG" userId="0c1e6dc1-c838-439d-882d-3579b11fa625" providerId="ADAL" clId="{8A1271BA-E6E3-4B33-8206-A19799309677}" dt="2022-06-02T03:22:58.096" v="1229" actId="47"/>
        <pc:sldMkLst>
          <pc:docMk/>
          <pc:sldMk cId="701099531" sldId="284"/>
        </pc:sldMkLst>
      </pc:sldChg>
      <pc:sldChg chg="modSp add mod">
        <pc:chgData name="Arizona ZHANG" userId="0c1e6dc1-c838-439d-882d-3579b11fa625" providerId="ADAL" clId="{8A1271BA-E6E3-4B33-8206-A19799309677}" dt="2022-06-02T03:26:34.223" v="1266" actId="14826"/>
        <pc:sldMkLst>
          <pc:docMk/>
          <pc:sldMk cId="1814553718" sldId="285"/>
        </pc:sldMkLst>
        <pc:spChg chg="mod">
          <ac:chgData name="Arizona ZHANG" userId="0c1e6dc1-c838-439d-882d-3579b11fa625" providerId="ADAL" clId="{8A1271BA-E6E3-4B33-8206-A19799309677}" dt="2022-06-02T03:23:03.453" v="1241" actId="20577"/>
          <ac:spMkLst>
            <pc:docMk/>
            <pc:sldMk cId="1814553718" sldId="285"/>
            <ac:spMk id="2" creationId="{4271DC20-B333-306C-CE0A-E1CFCA0CFC56}"/>
          </ac:spMkLst>
        </pc:spChg>
        <pc:picChg chg="mod">
          <ac:chgData name="Arizona ZHANG" userId="0c1e6dc1-c838-439d-882d-3579b11fa625" providerId="ADAL" clId="{8A1271BA-E6E3-4B33-8206-A19799309677}" dt="2022-06-02T03:26:34.223" v="1266" actId="14826"/>
          <ac:picMkLst>
            <pc:docMk/>
            <pc:sldMk cId="1814553718" sldId="285"/>
            <ac:picMk id="4" creationId="{FD73C72C-A941-6935-8AB9-9687E2C6B469}"/>
          </ac:picMkLst>
        </pc:picChg>
      </pc:sldChg>
      <pc:sldChg chg="modSp add mod">
        <pc:chgData name="Arizona ZHANG" userId="0c1e6dc1-c838-439d-882d-3579b11fa625" providerId="ADAL" clId="{8A1271BA-E6E3-4B33-8206-A19799309677}" dt="2022-06-02T03:26:58.721" v="1267" actId="14826"/>
        <pc:sldMkLst>
          <pc:docMk/>
          <pc:sldMk cId="99681451" sldId="286"/>
        </pc:sldMkLst>
        <pc:spChg chg="mod">
          <ac:chgData name="Arizona ZHANG" userId="0c1e6dc1-c838-439d-882d-3579b11fa625" providerId="ADAL" clId="{8A1271BA-E6E3-4B33-8206-A19799309677}" dt="2022-06-02T03:23:28.898" v="1264" actId="14100"/>
          <ac:spMkLst>
            <pc:docMk/>
            <pc:sldMk cId="99681451" sldId="286"/>
            <ac:spMk id="2" creationId="{4271DC20-B333-306C-CE0A-E1CFCA0CFC56}"/>
          </ac:spMkLst>
        </pc:spChg>
        <pc:picChg chg="mod">
          <ac:chgData name="Arizona ZHANG" userId="0c1e6dc1-c838-439d-882d-3579b11fa625" providerId="ADAL" clId="{8A1271BA-E6E3-4B33-8206-A19799309677}" dt="2022-06-02T03:26:58.721" v="1267" actId="14826"/>
          <ac:picMkLst>
            <pc:docMk/>
            <pc:sldMk cId="99681451" sldId="286"/>
            <ac:picMk id="4" creationId="{FD73C72C-A941-6935-8AB9-9687E2C6B469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E5796-0143-0964-7BCC-CDA4C5C125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E3AD554-EB66-DC97-0EC9-E282AD17B9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H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87E578-F757-BABF-7857-5EEE79FCCB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919BB-0A9D-429A-A6B9-38ACAA362815}" type="datetimeFigureOut">
              <a:rPr lang="en-HK" smtClean="0"/>
              <a:t>2/6/2022</a:t>
            </a:fld>
            <a:endParaRPr lang="en-H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7F1CC5-C5D0-EFCA-7796-A5BDD91E50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8A7551-2239-209A-87B4-8EB643ADD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E3F0F-009E-4060-9561-9B9189156150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33923707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B2725-07D3-05C2-2A0C-6EE0879E9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D49EB16-9415-6310-6D1C-298E511AFC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EB1766-A7EC-5B59-FFD7-A4D039C48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919BB-0A9D-429A-A6B9-38ACAA362815}" type="datetimeFigureOut">
              <a:rPr lang="en-HK" smtClean="0"/>
              <a:t>2/6/2022</a:t>
            </a:fld>
            <a:endParaRPr lang="en-H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B117F1-6EBC-76B6-1AF8-9144A3D8FB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88C15C-7E30-4D1B-36E2-6575B7CAAC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E3F0F-009E-4060-9561-9B9189156150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25664782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2878522-01BB-6B7C-0A78-1DA69A0BFE4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1E27813-6DF3-FAFF-38DD-AC8926C2FE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3235F3-01DF-BC71-681C-6E6B7D2718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919BB-0A9D-429A-A6B9-38ACAA362815}" type="datetimeFigureOut">
              <a:rPr lang="en-HK" smtClean="0"/>
              <a:t>2/6/2022</a:t>
            </a:fld>
            <a:endParaRPr lang="en-H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89DBA2-9135-E803-2FCE-554AC6C7F0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29B2E5-323F-FFE7-055C-A96FEE92A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E3F0F-009E-4060-9561-9B9189156150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635963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729A46-7E3B-F972-A748-263DEA493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6D8BB0-87B5-615D-FF83-C60AD8851A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D91D1C-7459-916E-BEBA-B4D2F161BD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919BB-0A9D-429A-A6B9-38ACAA362815}" type="datetimeFigureOut">
              <a:rPr lang="en-HK" smtClean="0"/>
              <a:t>2/6/2022</a:t>
            </a:fld>
            <a:endParaRPr lang="en-H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3A8D3C-166B-DF97-33EB-E7D2F09BB9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F98F2E-4ECB-0131-A660-11F2178C63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E3F0F-009E-4060-9561-9B9189156150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14229296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740BC-B834-E113-87A2-174BD36A8C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540F4C-E5FF-AE35-900B-4FCE64CB36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2F39C4-447D-5D49-D797-1553B6D6D3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919BB-0A9D-429A-A6B9-38ACAA362815}" type="datetimeFigureOut">
              <a:rPr lang="en-HK" smtClean="0"/>
              <a:t>2/6/2022</a:t>
            </a:fld>
            <a:endParaRPr lang="en-H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BE1A3A-8C88-6C3E-0C0C-26B4794CE4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155732-A397-21A5-EFFC-C5DF243630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E3F0F-009E-4060-9561-9B9189156150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22721640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1088B4-AC3A-3F0F-6FD3-A3A1E10BD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5DFE20-0914-5EFB-D2BE-6C9C65AA75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DEE5AE-5952-6E98-37D1-E97F15B718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96A931-3016-6D6D-7439-03F17263A4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919BB-0A9D-429A-A6B9-38ACAA362815}" type="datetimeFigureOut">
              <a:rPr lang="en-HK" smtClean="0"/>
              <a:t>2/6/2022</a:t>
            </a:fld>
            <a:endParaRPr lang="en-H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10EBEC-C53F-41C4-D40D-35AC370ADB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69E707-A755-1365-84A4-503D5FF12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E3F0F-009E-4060-9561-9B9189156150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37038586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A6E463-E913-09AF-0EBA-EE5803AAC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86B003-CA2F-F695-E945-7AE498C05D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656B56-96BE-C141-7164-131A12C7CB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1DA0E13-67FB-B40D-307C-DA25B8B4D8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1F9834-E138-A5BE-74F2-4BE619073E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8F27F6C-FB4B-8171-5882-8510473991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919BB-0A9D-429A-A6B9-38ACAA362815}" type="datetimeFigureOut">
              <a:rPr lang="en-HK" smtClean="0"/>
              <a:t>2/6/2022</a:t>
            </a:fld>
            <a:endParaRPr lang="en-HK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C9E88BB-2E30-A29E-2E12-629C10E128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97F9EE7-1F9D-E0C9-D006-5ADD05E09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E3F0F-009E-4060-9561-9B9189156150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15334791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88A234-1AC4-EE9D-0166-07BF51EBCF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4921CCD-EB43-B2A6-29C3-C20519BB5F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919BB-0A9D-429A-A6B9-38ACAA362815}" type="datetimeFigureOut">
              <a:rPr lang="en-HK" smtClean="0"/>
              <a:t>2/6/2022</a:t>
            </a:fld>
            <a:endParaRPr lang="en-H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386263-67A7-32FA-B777-109217C1D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C4C711-3239-962A-33B4-A1C27C0180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E3F0F-009E-4060-9561-9B9189156150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9424858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B856ADE-4AF0-D19C-5573-74E5FFD6E9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919BB-0A9D-429A-A6B9-38ACAA362815}" type="datetimeFigureOut">
              <a:rPr lang="en-HK" smtClean="0"/>
              <a:t>2/6/2022</a:t>
            </a:fld>
            <a:endParaRPr lang="en-HK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6D06E0-A36E-2BD9-141D-2CFD8BB6C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A8AB1F-0D7B-D6F0-611E-5A20CA4C5A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E3F0F-009E-4060-9561-9B9189156150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16036735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05CE0-1E59-534D-FAA3-0EA5FE8CA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9E4389-3979-B2BE-F0D2-2838531A42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620432-C37C-5716-AEB5-8853CDCA16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7EFCF1-FC54-2B69-F78B-CB46292824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919BB-0A9D-429A-A6B9-38ACAA362815}" type="datetimeFigureOut">
              <a:rPr lang="en-HK" smtClean="0"/>
              <a:t>2/6/2022</a:t>
            </a:fld>
            <a:endParaRPr lang="en-H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2F97A1-03D1-6818-2174-DF9D85DA79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733CAC-D4CC-51F9-BBC5-06CEE3780C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E3F0F-009E-4060-9561-9B9189156150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9495705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AE7B3-613A-B573-20A5-E018B592EF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0B1F3B4-54A7-3DB1-18BA-C3F5595B2F0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H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A24724-A02C-C1A4-86F0-7D5EDE8F1A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1E082D-3C3F-17C8-E6C9-4CB8E6B47A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919BB-0A9D-429A-A6B9-38ACAA362815}" type="datetimeFigureOut">
              <a:rPr lang="en-HK" smtClean="0"/>
              <a:t>2/6/2022</a:t>
            </a:fld>
            <a:endParaRPr lang="en-H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D58108-6884-E9F4-3421-974A721124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EF5E9B-339F-AB40-683E-3F50FF1937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E3F0F-009E-4060-9561-9B9189156150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17063322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4FB7E63-6993-091C-7322-A6499724E7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681694-8B5B-69F0-A539-98D52C03E5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643011-0504-D704-3DA8-4B9644C0457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D919BB-0A9D-429A-A6B9-38ACAA362815}" type="datetimeFigureOut">
              <a:rPr lang="en-HK" smtClean="0"/>
              <a:t>2/6/2022</a:t>
            </a:fld>
            <a:endParaRPr lang="en-H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07822D-65A0-ED0A-849A-A8AE5BB60F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H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BFCA49-30E6-AC01-761C-5FB3A90465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CE3F0F-009E-4060-9561-9B9189156150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14124062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6995A6-3AD9-8F75-A702-5731160DDF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2800" dirty="0"/>
              <a:t>Model Changes</a:t>
            </a:r>
            <a:endParaRPr lang="en-HK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A2C89D-0E36-9CC6-86E4-7707DE8772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6633" y="513873"/>
            <a:ext cx="5734850" cy="26578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53F2229-DFA0-3249-19C9-4090F25B8E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4320" y="3105776"/>
            <a:ext cx="7163800" cy="3410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2077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43FA70-DEAC-B40C-BB95-049B763D30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2000" y="738000"/>
            <a:ext cx="10607998" cy="6119999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F602649B-05DC-BCBA-3DFD-556359EE8D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dirty="0"/>
              <a:t>U.S. Portfolio – Medium (5-year </a:t>
            </a:r>
            <a:r>
              <a:rPr lang="en-US" sz="2800" dirty="0" err="1"/>
              <a:t>v.s</a:t>
            </a:r>
            <a:r>
              <a:rPr lang="en-US" sz="2800" dirty="0"/>
              <a:t>. 3-year)</a:t>
            </a:r>
            <a:endParaRPr lang="en-HK" sz="2800" dirty="0"/>
          </a:p>
        </p:txBody>
      </p:sp>
    </p:spTree>
    <p:extLst>
      <p:ext uri="{BB962C8B-B14F-4D97-AF65-F5344CB8AC3E}">
        <p14:creationId xmlns:p14="http://schemas.microsoft.com/office/powerpoint/2010/main" val="10034244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43FA70-DEAC-B40C-BB95-049B763D30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2000" y="738000"/>
            <a:ext cx="10607999" cy="6119999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F602649B-05DC-BCBA-3DFD-556359EE8D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dirty="0"/>
              <a:t>Shanghai-Shenzhen Portfolio – Medium (5-year </a:t>
            </a:r>
            <a:r>
              <a:rPr lang="en-US" sz="2800" dirty="0" err="1"/>
              <a:t>v.s</a:t>
            </a:r>
            <a:r>
              <a:rPr lang="en-US" sz="2800" dirty="0"/>
              <a:t>. 3-year)</a:t>
            </a:r>
            <a:endParaRPr lang="en-HK" sz="2800" dirty="0"/>
          </a:p>
        </p:txBody>
      </p:sp>
    </p:spTree>
    <p:extLst>
      <p:ext uri="{BB962C8B-B14F-4D97-AF65-F5344CB8AC3E}">
        <p14:creationId xmlns:p14="http://schemas.microsoft.com/office/powerpoint/2010/main" val="25370145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1ED3D02-975D-DE98-D7AF-925E1BC14D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2000" y="738000"/>
            <a:ext cx="10607999" cy="6119999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F602649B-05DC-BCBA-3DFD-556359EE8D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dirty="0"/>
              <a:t>Hong Kong Portfolio – Medium (5-year </a:t>
            </a:r>
            <a:r>
              <a:rPr lang="en-US" sz="2800" dirty="0" err="1"/>
              <a:t>v.s</a:t>
            </a:r>
            <a:r>
              <a:rPr lang="en-US" sz="2800" dirty="0"/>
              <a:t>. 3-year)</a:t>
            </a:r>
            <a:endParaRPr lang="en-HK" sz="2800" dirty="0"/>
          </a:p>
        </p:txBody>
      </p:sp>
    </p:spTree>
    <p:extLst>
      <p:ext uri="{BB962C8B-B14F-4D97-AF65-F5344CB8AC3E}">
        <p14:creationId xmlns:p14="http://schemas.microsoft.com/office/powerpoint/2010/main" val="21692717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156DD29-AC6A-5D45-6784-4FBDDAD26D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2000" y="738000"/>
            <a:ext cx="10607999" cy="612000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F602649B-05DC-BCBA-3DFD-556359EE8D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dirty="0"/>
              <a:t>U.S. Portfolio – Aggressive (5-year </a:t>
            </a:r>
            <a:r>
              <a:rPr lang="en-US" sz="2800" dirty="0" err="1"/>
              <a:t>v.s</a:t>
            </a:r>
            <a:r>
              <a:rPr lang="en-US" sz="2800" dirty="0"/>
              <a:t>. 3-year)</a:t>
            </a:r>
            <a:endParaRPr lang="en-HK" sz="2800" dirty="0"/>
          </a:p>
        </p:txBody>
      </p:sp>
    </p:spTree>
    <p:extLst>
      <p:ext uri="{BB962C8B-B14F-4D97-AF65-F5344CB8AC3E}">
        <p14:creationId xmlns:p14="http://schemas.microsoft.com/office/powerpoint/2010/main" val="34433952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43FA70-DEAC-B40C-BB95-049B763D30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2000" y="738000"/>
            <a:ext cx="10607999" cy="612000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F602649B-05DC-BCBA-3DFD-556359EE8D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dirty="0"/>
              <a:t>Shanghai-Shenzhen Portfolio – Aggressive (5-year </a:t>
            </a:r>
            <a:r>
              <a:rPr lang="en-US" sz="2800" dirty="0" err="1"/>
              <a:t>v.s</a:t>
            </a:r>
            <a:r>
              <a:rPr lang="en-US" sz="2800" dirty="0"/>
              <a:t>. 3-year)</a:t>
            </a:r>
            <a:endParaRPr lang="en-HK" sz="2800" dirty="0"/>
          </a:p>
        </p:txBody>
      </p:sp>
    </p:spTree>
    <p:extLst>
      <p:ext uri="{BB962C8B-B14F-4D97-AF65-F5344CB8AC3E}">
        <p14:creationId xmlns:p14="http://schemas.microsoft.com/office/powerpoint/2010/main" val="18019472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1ED3D02-975D-DE98-D7AF-925E1BC14D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2000" y="738000"/>
            <a:ext cx="10607999" cy="612000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F602649B-05DC-BCBA-3DFD-556359EE8D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dirty="0"/>
              <a:t>Hong Kong Portfolio – Aggressive (5-year </a:t>
            </a:r>
            <a:r>
              <a:rPr lang="en-US" sz="2800" dirty="0" err="1"/>
              <a:t>v.s</a:t>
            </a:r>
            <a:r>
              <a:rPr lang="en-US" sz="2800" dirty="0"/>
              <a:t>. 3-year)</a:t>
            </a:r>
            <a:endParaRPr lang="en-HK" sz="2800" dirty="0"/>
          </a:p>
        </p:txBody>
      </p:sp>
    </p:spTree>
    <p:extLst>
      <p:ext uri="{BB962C8B-B14F-4D97-AF65-F5344CB8AC3E}">
        <p14:creationId xmlns:p14="http://schemas.microsoft.com/office/powerpoint/2010/main" val="14278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D3C9E44-608A-BFBA-D3B7-7BF834CDA8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2000" y="738000"/>
            <a:ext cx="10607999" cy="61200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3C7F881D-CDEB-89C4-FB18-29204D0C63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dirty="0"/>
              <a:t>Hong Kong Portfolio – All (5-year window)</a:t>
            </a:r>
            <a:endParaRPr lang="en-HK" sz="2800" dirty="0"/>
          </a:p>
        </p:txBody>
      </p:sp>
    </p:spTree>
    <p:extLst>
      <p:ext uri="{BB962C8B-B14F-4D97-AF65-F5344CB8AC3E}">
        <p14:creationId xmlns:p14="http://schemas.microsoft.com/office/powerpoint/2010/main" val="37046049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5D1BF3A-68B7-0320-2389-FD4444056A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2000" y="738000"/>
            <a:ext cx="10607999" cy="612000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F602649B-05DC-BCBA-3DFD-556359EE8D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dirty="0"/>
              <a:t>U.S. Portfolio - All (5-year window)</a:t>
            </a:r>
            <a:endParaRPr lang="en-HK" sz="2800" dirty="0"/>
          </a:p>
        </p:txBody>
      </p:sp>
    </p:spTree>
    <p:extLst>
      <p:ext uri="{BB962C8B-B14F-4D97-AF65-F5344CB8AC3E}">
        <p14:creationId xmlns:p14="http://schemas.microsoft.com/office/powerpoint/2010/main" val="28516230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0ADF4EA-62F4-0107-93C9-AFD69DB41D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2000" y="738000"/>
            <a:ext cx="10607999" cy="6120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B56481D-7E31-346B-36F0-BCEFA00BF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dirty="0"/>
              <a:t>Shanghai-Shenzhen Portfolio - All (5-year window)</a:t>
            </a:r>
            <a:endParaRPr lang="en-HK" sz="2800" dirty="0"/>
          </a:p>
        </p:txBody>
      </p:sp>
    </p:spTree>
    <p:extLst>
      <p:ext uri="{BB962C8B-B14F-4D97-AF65-F5344CB8AC3E}">
        <p14:creationId xmlns:p14="http://schemas.microsoft.com/office/powerpoint/2010/main" val="40114493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43FA70-DEAC-B40C-BB95-049B763D30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2000" y="738000"/>
            <a:ext cx="10607999" cy="6119999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F602649B-05DC-BCBA-3DFD-556359EE8D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dirty="0"/>
              <a:t>Shanghai-Shenzhen Portfolio – Aggressive (Total Return Index)</a:t>
            </a:r>
            <a:endParaRPr lang="en-HK" sz="2800" dirty="0"/>
          </a:p>
        </p:txBody>
      </p:sp>
    </p:spTree>
    <p:extLst>
      <p:ext uri="{BB962C8B-B14F-4D97-AF65-F5344CB8AC3E}">
        <p14:creationId xmlns:p14="http://schemas.microsoft.com/office/powerpoint/2010/main" val="11948963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CF59B6-D328-F696-8CAE-AA913F576C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/>
          </a:bodyPr>
          <a:lstStyle/>
          <a:p>
            <a:r>
              <a:rPr lang="en-HK" sz="2800" dirty="0"/>
              <a:t>Exogeneous Variables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EA6812-0C88-86A1-CAF4-79ADDA0AC9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010"/>
          <a:stretch/>
        </p:blipFill>
        <p:spPr>
          <a:xfrm>
            <a:off x="2026669" y="1996896"/>
            <a:ext cx="8138662" cy="469743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0E9662E-6C97-DACE-A7B9-3CD230490323}"/>
              </a:ext>
            </a:extLst>
          </p:cNvPr>
          <p:cNvSpPr txBox="1"/>
          <p:nvPr/>
        </p:nvSpPr>
        <p:spPr>
          <a:xfrm>
            <a:off x="2026669" y="928725"/>
            <a:ext cx="613877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HK" sz="1400" b="1" dirty="0" err="1"/>
              <a:t>em</a:t>
            </a:r>
            <a:r>
              <a:rPr lang="en-HK" sz="1400" dirty="0"/>
              <a:t>: MSCI Emerging Markets Gross Index (Local Currency)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HK" sz="1400" b="1" dirty="0"/>
              <a:t>dm</a:t>
            </a:r>
            <a:r>
              <a:rPr lang="en-HK" sz="1400" dirty="0"/>
              <a:t>: MSCI EAFE Gross Index (Local Currency)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HK" sz="1400" b="1" dirty="0" err="1"/>
              <a:t>jpyusd</a:t>
            </a:r>
            <a:r>
              <a:rPr lang="en-HK" sz="1400" dirty="0"/>
              <a:t>: JPY/USD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HK" sz="1400" b="1" dirty="0"/>
              <a:t>tbill10y</a:t>
            </a:r>
            <a:r>
              <a:rPr lang="en-HK" sz="1400" dirty="0"/>
              <a:t>: US 10-Year Treasury Bill</a:t>
            </a:r>
          </a:p>
        </p:txBody>
      </p:sp>
    </p:spTree>
    <p:extLst>
      <p:ext uri="{BB962C8B-B14F-4D97-AF65-F5344CB8AC3E}">
        <p14:creationId xmlns:p14="http://schemas.microsoft.com/office/powerpoint/2010/main" val="13948235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43FA70-DEAC-B40C-BB95-049B763D30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2000" y="738000"/>
            <a:ext cx="10607998" cy="6119999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F602649B-05DC-BCBA-3DFD-556359EE8D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dirty="0"/>
              <a:t>Shanghai-Shenzhen Portfolio – Conservative (Total Return Index)</a:t>
            </a:r>
            <a:endParaRPr lang="en-HK" sz="2800" dirty="0"/>
          </a:p>
        </p:txBody>
      </p:sp>
    </p:spTree>
    <p:extLst>
      <p:ext uri="{BB962C8B-B14F-4D97-AF65-F5344CB8AC3E}">
        <p14:creationId xmlns:p14="http://schemas.microsoft.com/office/powerpoint/2010/main" val="26135663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E5240-D8E7-02AD-CAAC-5ED651075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2800" dirty="0"/>
              <a:t>Conditional Covariance Estimation</a:t>
            </a:r>
            <a:endParaRPr lang="en-HK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AC8301-F735-58C1-1D1F-98218F5F90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6802" y="2509050"/>
            <a:ext cx="5283248" cy="866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6630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D73C72C-A941-6935-8AB9-9687E2C6B4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2000" y="738000"/>
            <a:ext cx="10607999" cy="6120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271DC20-B333-306C-CE0A-E1CFCA0CF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/>
          </a:bodyPr>
          <a:lstStyle/>
          <a:p>
            <a:r>
              <a:rPr lang="en-HK" sz="2800" dirty="0"/>
              <a:t>U.S. Portfolio – Conservative (Unconditional </a:t>
            </a:r>
            <a:r>
              <a:rPr lang="en-HK" sz="2800" dirty="0" err="1"/>
              <a:t>v.s</a:t>
            </a:r>
            <a:r>
              <a:rPr lang="en-HK" sz="2800" dirty="0"/>
              <a:t>. </a:t>
            </a:r>
            <a:r>
              <a:rPr lang="en-US" altLang="zh-CN" sz="2800" dirty="0"/>
              <a:t>conditional)</a:t>
            </a:r>
            <a:endParaRPr lang="en-HK" sz="2800" dirty="0"/>
          </a:p>
        </p:txBody>
      </p:sp>
    </p:spTree>
    <p:extLst>
      <p:ext uri="{BB962C8B-B14F-4D97-AF65-F5344CB8AC3E}">
        <p14:creationId xmlns:p14="http://schemas.microsoft.com/office/powerpoint/2010/main" val="25464184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D73C72C-A941-6935-8AB9-9687E2C6B4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2000" y="738000"/>
            <a:ext cx="10607999" cy="6119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271DC20-B333-306C-CE0A-E1CFCA0CF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/>
          </a:bodyPr>
          <a:lstStyle/>
          <a:p>
            <a:r>
              <a:rPr lang="en-HK" sz="2800" dirty="0"/>
              <a:t>Hong Kong Portfolio – Conservative (Unconditional </a:t>
            </a:r>
            <a:r>
              <a:rPr lang="en-HK" sz="2800" dirty="0" err="1"/>
              <a:t>v.s</a:t>
            </a:r>
            <a:r>
              <a:rPr lang="en-HK" sz="2800" dirty="0"/>
              <a:t>. </a:t>
            </a:r>
            <a:r>
              <a:rPr lang="en-US" altLang="zh-CN" sz="2800" dirty="0"/>
              <a:t>conditional)</a:t>
            </a:r>
            <a:endParaRPr lang="en-HK" sz="2800" dirty="0"/>
          </a:p>
        </p:txBody>
      </p:sp>
    </p:spTree>
    <p:extLst>
      <p:ext uri="{BB962C8B-B14F-4D97-AF65-F5344CB8AC3E}">
        <p14:creationId xmlns:p14="http://schemas.microsoft.com/office/powerpoint/2010/main" val="18145537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D73C72C-A941-6935-8AB9-9687E2C6B4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2000" y="738000"/>
            <a:ext cx="10607998" cy="6119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271DC20-B333-306C-CE0A-E1CFCA0CF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251474" cy="1325563"/>
          </a:xfrm>
        </p:spPr>
        <p:txBody>
          <a:bodyPr>
            <a:normAutofit/>
          </a:bodyPr>
          <a:lstStyle/>
          <a:p>
            <a:r>
              <a:rPr lang="en-HK" sz="2800" dirty="0"/>
              <a:t>Shanghai-Shenzhen Portfolio – Conservative (Unconditional </a:t>
            </a:r>
            <a:r>
              <a:rPr lang="en-HK" sz="2800" dirty="0" err="1"/>
              <a:t>v.s</a:t>
            </a:r>
            <a:r>
              <a:rPr lang="en-HK" sz="2800" dirty="0"/>
              <a:t>. </a:t>
            </a:r>
            <a:r>
              <a:rPr lang="en-US" altLang="zh-CN" sz="2800" dirty="0"/>
              <a:t>conditional)</a:t>
            </a:r>
            <a:endParaRPr lang="en-HK" sz="2800" dirty="0"/>
          </a:p>
        </p:txBody>
      </p:sp>
    </p:spTree>
    <p:extLst>
      <p:ext uri="{BB962C8B-B14F-4D97-AF65-F5344CB8AC3E}">
        <p14:creationId xmlns:p14="http://schemas.microsoft.com/office/powerpoint/2010/main" val="996814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DDEEC-2B5D-5501-4170-5114F8D206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/>
          </a:bodyPr>
          <a:lstStyle/>
          <a:p>
            <a:r>
              <a:rPr lang="en-HK" sz="2800" dirty="0"/>
              <a:t>U.S. Significant Variables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3B500E-F684-1AC8-4CFC-986E52312C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6651" y="1919077"/>
            <a:ext cx="9478698" cy="3019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9255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DDEEC-2B5D-5501-4170-5114F8D206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/>
          </a:bodyPr>
          <a:lstStyle/>
          <a:p>
            <a:r>
              <a:rPr lang="en-HK" sz="2800" dirty="0"/>
              <a:t>Hong Kong Significant Variables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E7E786-B609-A7C5-32EA-DB3FBD0ADC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6177" y="1890498"/>
            <a:ext cx="9459645" cy="307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6431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DDEEC-2B5D-5501-4170-5114F8D206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/>
          </a:bodyPr>
          <a:lstStyle/>
          <a:p>
            <a:r>
              <a:rPr lang="en-HK" sz="2800" dirty="0"/>
              <a:t>A-Share Significant Variables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8E9D5F-5433-69A6-32A6-FD38455901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3"/>
          <a:stretch/>
        </p:blipFill>
        <p:spPr>
          <a:xfrm>
            <a:off x="1389017" y="1880971"/>
            <a:ext cx="9413966" cy="3096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4700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37BCC8BF-A4B3-FAEC-0805-A716B75BEA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4615810"/>
              </p:ext>
            </p:extLst>
          </p:nvPr>
        </p:nvGraphicFramePr>
        <p:xfrm>
          <a:off x="2194330" y="1835250"/>
          <a:ext cx="7803339" cy="318749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38397">
                  <a:extLst>
                    <a:ext uri="{9D8B030D-6E8A-4147-A177-3AD203B41FA5}">
                      <a16:colId xmlns:a16="http://schemas.microsoft.com/office/drawing/2014/main" val="484292725"/>
                    </a:ext>
                  </a:extLst>
                </a:gridCol>
                <a:gridCol w="638397">
                  <a:extLst>
                    <a:ext uri="{9D8B030D-6E8A-4147-A177-3AD203B41FA5}">
                      <a16:colId xmlns:a16="http://schemas.microsoft.com/office/drawing/2014/main" val="793460432"/>
                    </a:ext>
                  </a:extLst>
                </a:gridCol>
                <a:gridCol w="1067322">
                  <a:extLst>
                    <a:ext uri="{9D8B030D-6E8A-4147-A177-3AD203B41FA5}">
                      <a16:colId xmlns:a16="http://schemas.microsoft.com/office/drawing/2014/main" val="4103651420"/>
                    </a:ext>
                  </a:extLst>
                </a:gridCol>
                <a:gridCol w="1067322">
                  <a:extLst>
                    <a:ext uri="{9D8B030D-6E8A-4147-A177-3AD203B41FA5}">
                      <a16:colId xmlns:a16="http://schemas.microsoft.com/office/drawing/2014/main" val="3115583308"/>
                    </a:ext>
                  </a:extLst>
                </a:gridCol>
                <a:gridCol w="1067322">
                  <a:extLst>
                    <a:ext uri="{9D8B030D-6E8A-4147-A177-3AD203B41FA5}">
                      <a16:colId xmlns:a16="http://schemas.microsoft.com/office/drawing/2014/main" val="1652020144"/>
                    </a:ext>
                  </a:extLst>
                </a:gridCol>
                <a:gridCol w="1067322">
                  <a:extLst>
                    <a:ext uri="{9D8B030D-6E8A-4147-A177-3AD203B41FA5}">
                      <a16:colId xmlns:a16="http://schemas.microsoft.com/office/drawing/2014/main" val="2146671782"/>
                    </a:ext>
                  </a:extLst>
                </a:gridCol>
                <a:gridCol w="1121248">
                  <a:extLst>
                    <a:ext uri="{9D8B030D-6E8A-4147-A177-3AD203B41FA5}">
                      <a16:colId xmlns:a16="http://schemas.microsoft.com/office/drawing/2014/main" val="1396143863"/>
                    </a:ext>
                  </a:extLst>
                </a:gridCol>
                <a:gridCol w="1136009">
                  <a:extLst>
                    <a:ext uri="{9D8B030D-6E8A-4147-A177-3AD203B41FA5}">
                      <a16:colId xmlns:a16="http://schemas.microsoft.com/office/drawing/2014/main" val="2530555391"/>
                    </a:ext>
                  </a:extLst>
                </a:gridCol>
              </a:tblGrid>
              <a:tr h="307305">
                <a:tc>
                  <a:txBody>
                    <a:bodyPr/>
                    <a:lstStyle/>
                    <a:p>
                      <a:pPr algn="ctr" fontAlgn="b"/>
                      <a:r>
                        <a:rPr lang="en-HK" sz="1200" b="1" u="none" strike="noStrike" dirty="0">
                          <a:effectLst/>
                        </a:rPr>
                        <a:t>Market</a:t>
                      </a:r>
                      <a:endParaRPr lang="en-HK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HK" sz="1200" b="1" u="none" strike="noStrike" dirty="0">
                          <a:effectLst/>
                        </a:rPr>
                        <a:t>Appetite</a:t>
                      </a:r>
                      <a:endParaRPr lang="en-HK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HK" sz="1200" b="1" u="none" strike="noStrike" dirty="0">
                          <a:effectLst/>
                        </a:rPr>
                        <a:t>Best Sharpe (1y)</a:t>
                      </a:r>
                      <a:endParaRPr lang="en-HK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HK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Model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HK" sz="1200" b="1" u="none" strike="noStrike" dirty="0">
                          <a:effectLst/>
                        </a:rPr>
                        <a:t>Best Sharpe (5y)</a:t>
                      </a:r>
                      <a:endParaRPr lang="en-HK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HK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Model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u="none" strike="noStrike" dirty="0">
                          <a:effectLst/>
                        </a:rPr>
                        <a:t>Best Sharpe (5y) No All In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HK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Model</a:t>
                      </a: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4082007"/>
                  </a:ext>
                </a:extLst>
              </a:tr>
              <a:tr h="307305">
                <a:tc>
                  <a:txBody>
                    <a:bodyPr/>
                    <a:lstStyle/>
                    <a:p>
                      <a:pPr algn="ctr" fontAlgn="b"/>
                      <a:r>
                        <a:rPr lang="en-HK" sz="1200" u="none" strike="noStrike" dirty="0">
                          <a:effectLst/>
                        </a:rPr>
                        <a:t>US</a:t>
                      </a:r>
                      <a:endParaRPr lang="en-HK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HK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Agg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HK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1.52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HK" sz="1200" u="none" strike="noStrike" dirty="0">
                          <a:effectLst/>
                        </a:rPr>
                        <a:t>FACTORX(3Y)</a:t>
                      </a:r>
                      <a:endParaRPr lang="en-HK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HK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HK" sz="1200" u="none" strike="noStrike" dirty="0">
                          <a:effectLst/>
                        </a:rPr>
                        <a:t>FACTOR(3Y)</a:t>
                      </a:r>
                      <a:endParaRPr lang="en-HK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HK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HK" sz="1200" u="none" strike="noStrike" dirty="0">
                          <a:effectLst/>
                        </a:rPr>
                        <a:t>CAPM(3Y)</a:t>
                      </a:r>
                      <a:endParaRPr lang="en-HK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24897503"/>
                  </a:ext>
                </a:extLst>
              </a:tr>
              <a:tr h="307305">
                <a:tc>
                  <a:txBody>
                    <a:bodyPr/>
                    <a:lstStyle/>
                    <a:p>
                      <a:pPr algn="ctr" fontAlgn="b"/>
                      <a:r>
                        <a:rPr lang="en-HK" sz="1200" u="none" strike="noStrike" dirty="0">
                          <a:effectLst/>
                        </a:rPr>
                        <a:t>CN</a:t>
                      </a:r>
                      <a:endParaRPr lang="en-HK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HK" sz="1200" u="none" strike="noStrike" dirty="0">
                          <a:effectLst/>
                        </a:rPr>
                        <a:t>Agg</a:t>
                      </a:r>
                      <a:endParaRPr lang="en-HK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H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HK" sz="1200" u="none" strike="noStrike" dirty="0">
                          <a:effectLst/>
                        </a:rPr>
                        <a:t>FACTORX(3Y)</a:t>
                      </a:r>
                      <a:endParaRPr lang="en-HK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HK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HK" sz="1200" u="none" strike="noStrike" dirty="0">
                          <a:effectLst/>
                        </a:rPr>
                        <a:t>FACTORX</a:t>
                      </a:r>
                      <a:endParaRPr lang="en-HK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HK" sz="12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0.26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HK" sz="12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CAPM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21850099"/>
                  </a:ext>
                </a:extLst>
              </a:tr>
              <a:tr h="307305">
                <a:tc>
                  <a:txBody>
                    <a:bodyPr/>
                    <a:lstStyle/>
                    <a:p>
                      <a:pPr algn="ctr" fontAlgn="b"/>
                      <a:r>
                        <a:rPr lang="en-HK" sz="1200" u="none" strike="noStrike" dirty="0">
                          <a:effectLst/>
                        </a:rPr>
                        <a:t>HK</a:t>
                      </a:r>
                      <a:endParaRPr lang="en-HK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HK" sz="1200" u="none" strike="noStrike" dirty="0">
                          <a:effectLst/>
                        </a:rPr>
                        <a:t>Agg</a:t>
                      </a:r>
                      <a:endParaRPr lang="en-HK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H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-0.45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HK" sz="1200" u="none" strike="noStrike" dirty="0">
                          <a:effectLst/>
                        </a:rPr>
                        <a:t>FACTORX</a:t>
                      </a:r>
                      <a:endParaRPr lang="en-HK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HK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HK" sz="1200" u="none" strike="noStrike" dirty="0">
                          <a:effectLst/>
                        </a:rPr>
                        <a:t>FACTORX</a:t>
                      </a:r>
                      <a:endParaRPr lang="en-HK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H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HK" sz="1200" u="none" strike="noStrike" dirty="0">
                          <a:effectLst/>
                        </a:rPr>
                        <a:t>FACTORX</a:t>
                      </a:r>
                      <a:endParaRPr lang="en-HK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93557"/>
                  </a:ext>
                </a:extLst>
              </a:tr>
              <a:tr h="307305">
                <a:tc>
                  <a:txBody>
                    <a:bodyPr/>
                    <a:lstStyle/>
                    <a:p>
                      <a:pPr algn="ctr" fontAlgn="b"/>
                      <a:r>
                        <a:rPr lang="en-HK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US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HK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Med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H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HK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FACTORX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HK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HK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CAPM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HK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HK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CAPM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3051734"/>
                  </a:ext>
                </a:extLst>
              </a:tr>
              <a:tr h="307305">
                <a:tc>
                  <a:txBody>
                    <a:bodyPr/>
                    <a:lstStyle/>
                    <a:p>
                      <a:pPr algn="ctr" fontAlgn="b"/>
                      <a:r>
                        <a:rPr lang="en-HK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CN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HK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Med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H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1.19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HK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FACTOR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HK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HK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FACTORX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HK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HK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FACTORX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1370590"/>
                  </a:ext>
                </a:extLst>
              </a:tr>
              <a:tr h="307305">
                <a:tc>
                  <a:txBody>
                    <a:bodyPr/>
                    <a:lstStyle/>
                    <a:p>
                      <a:pPr algn="ctr" fontAlgn="b"/>
                      <a:r>
                        <a:rPr lang="en-HK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HK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HK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Med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H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-0.55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HK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CAPM, CAPM(3Y)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HK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HK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FACTORX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HK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HK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FACTORX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2353766"/>
                  </a:ext>
                </a:extLst>
              </a:tr>
              <a:tr h="307305">
                <a:tc>
                  <a:txBody>
                    <a:bodyPr/>
                    <a:lstStyle/>
                    <a:p>
                      <a:pPr algn="ctr" fontAlgn="b"/>
                      <a:r>
                        <a:rPr lang="en-HK" sz="1200" u="none" strike="noStrike" dirty="0">
                          <a:effectLst/>
                        </a:rPr>
                        <a:t>US</a:t>
                      </a:r>
                      <a:endParaRPr lang="en-HK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HK" sz="1200" u="none" strike="noStrike" dirty="0">
                          <a:effectLst/>
                        </a:rPr>
                        <a:t>Con</a:t>
                      </a:r>
                      <a:endParaRPr lang="en-HK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H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1.31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HK" sz="1200" u="none" strike="noStrike" dirty="0">
                          <a:effectLst/>
                        </a:rPr>
                        <a:t>FACTORX</a:t>
                      </a:r>
                      <a:endParaRPr lang="en-HK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HK" sz="12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0.69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HK" sz="12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FACTORX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HK" sz="12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0.69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HK" sz="12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FACTORX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04904488"/>
                  </a:ext>
                </a:extLst>
              </a:tr>
              <a:tr h="307305">
                <a:tc>
                  <a:txBody>
                    <a:bodyPr/>
                    <a:lstStyle/>
                    <a:p>
                      <a:pPr algn="ctr" fontAlgn="b"/>
                      <a:r>
                        <a:rPr lang="en-HK" sz="1200" u="none" strike="noStrike" dirty="0">
                          <a:effectLst/>
                        </a:rPr>
                        <a:t>CN</a:t>
                      </a:r>
                      <a:endParaRPr lang="en-HK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HK" sz="1200" u="none" strike="noStrike" dirty="0">
                          <a:effectLst/>
                        </a:rPr>
                        <a:t>Con</a:t>
                      </a:r>
                      <a:endParaRPr lang="en-HK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H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HK" sz="1200" u="none" strike="noStrike" dirty="0">
                          <a:effectLst/>
                        </a:rPr>
                        <a:t>FACTOR</a:t>
                      </a:r>
                      <a:endParaRPr lang="en-HK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HK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HK" sz="1200" u="none" strike="noStrike" dirty="0">
                          <a:effectLst/>
                        </a:rPr>
                        <a:t>CAPM</a:t>
                      </a:r>
                      <a:endParaRPr lang="en-HK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HK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HK" sz="1200" u="none" strike="noStrike" dirty="0">
                          <a:effectLst/>
                        </a:rPr>
                        <a:t>CAPM</a:t>
                      </a:r>
                      <a:endParaRPr lang="en-HK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3733656"/>
                  </a:ext>
                </a:extLst>
              </a:tr>
              <a:tr h="285794">
                <a:tc>
                  <a:txBody>
                    <a:bodyPr/>
                    <a:lstStyle/>
                    <a:p>
                      <a:pPr algn="ctr" fontAlgn="b"/>
                      <a:r>
                        <a:rPr lang="en-HK" sz="1200" u="none" strike="noStrike" dirty="0">
                          <a:effectLst/>
                        </a:rPr>
                        <a:t>HK</a:t>
                      </a:r>
                      <a:endParaRPr lang="en-HK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HK" sz="1200" u="none" strike="noStrike" dirty="0">
                          <a:effectLst/>
                        </a:rPr>
                        <a:t>Con</a:t>
                      </a:r>
                      <a:endParaRPr lang="en-HK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HK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-0.42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HK" sz="1200" u="none" strike="noStrike" dirty="0">
                          <a:effectLst/>
                        </a:rPr>
                        <a:t>FACTOR(3Y)</a:t>
                      </a:r>
                      <a:endParaRPr lang="en-HK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HK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HK" sz="1200" u="none" strike="noStrike" dirty="0">
                          <a:effectLst/>
                        </a:rPr>
                        <a:t>FACTORX</a:t>
                      </a:r>
                      <a:endParaRPr lang="en-HK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HK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HK" sz="1200" u="none" strike="noStrike" dirty="0">
                          <a:effectLst/>
                        </a:rPr>
                        <a:t>FACTORX</a:t>
                      </a:r>
                      <a:endParaRPr lang="en-HK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4955677"/>
                  </a:ext>
                </a:extLst>
              </a:tr>
            </a:tbl>
          </a:graphicData>
        </a:graphic>
      </p:graphicFrame>
      <p:sp>
        <p:nvSpPr>
          <p:cNvPr id="20" name="Title 19">
            <a:extLst>
              <a:ext uri="{FF2B5EF4-FFF2-40B4-BE49-F238E27FC236}">
                <a16:creationId xmlns:a16="http://schemas.microsoft.com/office/drawing/2014/main" id="{C22C6069-54D2-1C57-8E2C-980367E60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HK" dirty="0"/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5343429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C8F5F21-ECBA-D589-F4BA-289D406609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2000" y="738000"/>
            <a:ext cx="10607999" cy="612000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F602649B-05DC-BCBA-3DFD-556359EE8D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dirty="0"/>
              <a:t>U.S. Portfolio – Conservative (5-year </a:t>
            </a:r>
            <a:r>
              <a:rPr lang="en-US" sz="2800" dirty="0" err="1"/>
              <a:t>v.s</a:t>
            </a:r>
            <a:r>
              <a:rPr lang="en-US" sz="2800" dirty="0"/>
              <a:t>. 3-year)</a:t>
            </a:r>
            <a:endParaRPr lang="en-HK" sz="2800" dirty="0"/>
          </a:p>
        </p:txBody>
      </p:sp>
    </p:spTree>
    <p:extLst>
      <p:ext uri="{BB962C8B-B14F-4D97-AF65-F5344CB8AC3E}">
        <p14:creationId xmlns:p14="http://schemas.microsoft.com/office/powerpoint/2010/main" val="30069275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7488DF8-D562-527F-628B-5D43B4C223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2000" y="738000"/>
            <a:ext cx="10607999" cy="612000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F602649B-05DC-BCBA-3DFD-556359EE8D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dirty="0"/>
              <a:t>Shanghai-</a:t>
            </a:r>
            <a:r>
              <a:rPr lang="en-US" altLang="zh-CN" sz="2800" dirty="0"/>
              <a:t>Shenzhen </a:t>
            </a:r>
            <a:r>
              <a:rPr lang="en-US" sz="2800" dirty="0"/>
              <a:t>Portfolio – Conservative (5-year </a:t>
            </a:r>
            <a:r>
              <a:rPr lang="en-US" sz="2800" dirty="0" err="1"/>
              <a:t>v.s</a:t>
            </a:r>
            <a:r>
              <a:rPr lang="en-US" sz="2800" dirty="0"/>
              <a:t>. 3-year)</a:t>
            </a:r>
            <a:endParaRPr lang="en-HK" sz="2800" dirty="0"/>
          </a:p>
        </p:txBody>
      </p:sp>
    </p:spTree>
    <p:extLst>
      <p:ext uri="{BB962C8B-B14F-4D97-AF65-F5344CB8AC3E}">
        <p14:creationId xmlns:p14="http://schemas.microsoft.com/office/powerpoint/2010/main" val="26366062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B8CE8E7-2E03-C4F5-AA44-21C71FBCA8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2000" y="738000"/>
            <a:ext cx="10607999" cy="612000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F602649B-05DC-BCBA-3DFD-556359EE8D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dirty="0"/>
              <a:t>Hong Kong</a:t>
            </a:r>
            <a:r>
              <a:rPr lang="en-US" altLang="zh-CN" sz="2800" dirty="0"/>
              <a:t> </a:t>
            </a:r>
            <a:r>
              <a:rPr lang="en-US" sz="2800" dirty="0"/>
              <a:t>Portfolio – Conservative (5-year </a:t>
            </a:r>
            <a:r>
              <a:rPr lang="en-US" sz="2800" dirty="0" err="1"/>
              <a:t>v.s</a:t>
            </a:r>
            <a:r>
              <a:rPr lang="en-US" sz="2800" dirty="0"/>
              <a:t>. 3-year)</a:t>
            </a:r>
            <a:endParaRPr lang="en-HK" sz="2800" dirty="0"/>
          </a:p>
        </p:txBody>
      </p:sp>
    </p:spTree>
    <p:extLst>
      <p:ext uri="{BB962C8B-B14F-4D97-AF65-F5344CB8AC3E}">
        <p14:creationId xmlns:p14="http://schemas.microsoft.com/office/powerpoint/2010/main" val="18264232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537</TotalTime>
  <Words>377</Words>
  <Application>Microsoft Office PowerPoint</Application>
  <PresentationFormat>Widescreen</PresentationFormat>
  <Paragraphs>108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Calibri</vt:lpstr>
      <vt:lpstr>Calibri Light</vt:lpstr>
      <vt:lpstr>Office Theme</vt:lpstr>
      <vt:lpstr>Model Changes</vt:lpstr>
      <vt:lpstr>Exogeneous Variables</vt:lpstr>
      <vt:lpstr>U.S. Significant Variables</vt:lpstr>
      <vt:lpstr>Hong Kong Significant Variables</vt:lpstr>
      <vt:lpstr>A-Share Significant Variables</vt:lpstr>
      <vt:lpstr>Summary</vt:lpstr>
      <vt:lpstr>U.S. Portfolio – Conservative (5-year v.s. 3-year)</vt:lpstr>
      <vt:lpstr>Shanghai-Shenzhen Portfolio – Conservative (5-year v.s. 3-year)</vt:lpstr>
      <vt:lpstr>Hong Kong Portfolio – Conservative (5-year v.s. 3-year)</vt:lpstr>
      <vt:lpstr>U.S. Portfolio – Medium (5-year v.s. 3-year)</vt:lpstr>
      <vt:lpstr>Shanghai-Shenzhen Portfolio – Medium (5-year v.s. 3-year)</vt:lpstr>
      <vt:lpstr>Hong Kong Portfolio – Medium (5-year v.s. 3-year)</vt:lpstr>
      <vt:lpstr>U.S. Portfolio – Aggressive (5-year v.s. 3-year)</vt:lpstr>
      <vt:lpstr>Shanghai-Shenzhen Portfolio – Aggressive (5-year v.s. 3-year)</vt:lpstr>
      <vt:lpstr>Hong Kong Portfolio – Aggressive (5-year v.s. 3-year)</vt:lpstr>
      <vt:lpstr>Hong Kong Portfolio – All (5-year window)</vt:lpstr>
      <vt:lpstr>U.S. Portfolio - All (5-year window)</vt:lpstr>
      <vt:lpstr>Shanghai-Shenzhen Portfolio - All (5-year window)</vt:lpstr>
      <vt:lpstr>Shanghai-Shenzhen Portfolio – Aggressive (Total Return Index)</vt:lpstr>
      <vt:lpstr>Shanghai-Shenzhen Portfolio – Conservative (Total Return Index)</vt:lpstr>
      <vt:lpstr>Conditional Covariance Estimation</vt:lpstr>
      <vt:lpstr>U.S. Portfolio – Conservative (Unconditional v.s. conditional)</vt:lpstr>
      <vt:lpstr>Hong Kong Portfolio – Conservative (Unconditional v.s. conditional)</vt:lpstr>
      <vt:lpstr>Shanghai-Shenzhen Portfolio – Conservative (Unconditional v.s. conditional)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Arizona ZHANG</dc:creator>
  <cp:lastModifiedBy>Arizona ZHANG</cp:lastModifiedBy>
  <cp:revision>1</cp:revision>
  <dcterms:created xsi:type="dcterms:W3CDTF">2022-05-31T07:36:45Z</dcterms:created>
  <dcterms:modified xsi:type="dcterms:W3CDTF">2022-06-02T08:52:21Z</dcterms:modified>
</cp:coreProperties>
</file>